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69" r:id="rId4"/>
    <p:sldId id="261" r:id="rId5"/>
    <p:sldId id="262" r:id="rId6"/>
    <p:sldId id="277" r:id="rId7"/>
    <p:sldId id="278" r:id="rId8"/>
    <p:sldId id="275" r:id="rId9"/>
    <p:sldId id="279" r:id="rId10"/>
    <p:sldId id="268" r:id="rId11"/>
  </p:sldIdLst>
  <p:sldSz cx="12192000" cy="6858000"/>
  <p:notesSz cx="6858000" cy="9144000"/>
  <p:defaultTextStyle>
    <a:lvl1pPr marL="0" lvl="0" algn="l" defTabSz="914400">
      <a:defRPr sz="1800" kern="1200">
        <a:solidFill>
          <a:schemeClr val="tx1"/>
        </a:solidFill>
        <a:latin typeface="DengXian"/>
        <a:ea typeface="DengXian"/>
      </a:defRPr>
    </a:lvl1pPr>
    <a:lvl2pPr marL="457200" lvl="1" algn="l" defTabSz="914400">
      <a:defRPr sz="1800" kern="1200">
        <a:solidFill>
          <a:schemeClr val="tx1"/>
        </a:solidFill>
        <a:latin typeface="DengXian"/>
        <a:ea typeface="DengXian"/>
      </a:defRPr>
    </a:lvl2pPr>
    <a:lvl3pPr marL="914400" lvl="2" algn="l" defTabSz="914400">
      <a:defRPr sz="1800" kern="1200">
        <a:solidFill>
          <a:schemeClr val="tx1"/>
        </a:solidFill>
        <a:latin typeface="DengXian"/>
        <a:ea typeface="DengXian"/>
      </a:defRPr>
    </a:lvl3pPr>
    <a:lvl4pPr marL="1371600" lvl="3" algn="l" defTabSz="914400">
      <a:defRPr sz="1800" kern="1200">
        <a:solidFill>
          <a:schemeClr val="tx1"/>
        </a:solidFill>
        <a:latin typeface="DengXian"/>
        <a:ea typeface="DengXian"/>
      </a:defRPr>
    </a:lvl4pPr>
    <a:lvl5pPr marL="1828800" lvl="4" algn="l" defTabSz="914400">
      <a:defRPr sz="1800" kern="1200">
        <a:solidFill>
          <a:schemeClr val="tx1"/>
        </a:solidFill>
        <a:latin typeface="DengXian"/>
        <a:ea typeface="DengXian"/>
      </a:defRPr>
    </a:lvl5pPr>
    <a:lvl6pPr marL="2286000" lvl="5" algn="l" defTabSz="914400">
      <a:defRPr sz="1800" kern="1200">
        <a:solidFill>
          <a:schemeClr val="tx1"/>
        </a:solidFill>
        <a:latin typeface="DengXian"/>
        <a:ea typeface="DengXian"/>
      </a:defRPr>
    </a:lvl6pPr>
    <a:lvl7pPr marL="2743200" lvl="6" algn="l" defTabSz="914400">
      <a:defRPr sz="1800" kern="1200">
        <a:solidFill>
          <a:schemeClr val="tx1"/>
        </a:solidFill>
        <a:latin typeface="DengXian"/>
        <a:ea typeface="DengXian"/>
      </a:defRPr>
    </a:lvl7pPr>
    <a:lvl8pPr marL="3200400" lvl="7" algn="l" defTabSz="914400">
      <a:defRPr sz="1800" kern="1200">
        <a:solidFill>
          <a:schemeClr val="tx1"/>
        </a:solidFill>
        <a:latin typeface="DengXian"/>
        <a:ea typeface="DengXian"/>
      </a:defRPr>
    </a:lvl8pPr>
    <a:lvl9pPr marL="3657600" lvl="8" algn="l" defTabSz="914400">
      <a:defRPr sz="1800" kern="1200">
        <a:solidFill>
          <a:schemeClr val="tx1"/>
        </a:solidFill>
        <a:latin typeface="DengXian"/>
        <a:ea typeface="DengXi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F9FF"/>
    <a:srgbClr val="5EB6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F99FE5-F65B-63DC-BA46-E08093C24E25}" v="144" dt="2022-07-27T02:14:56.745"/>
    <p1510:client id="{52548858-0370-A972-C389-2409439A59BC}" v="140" dt="2022-07-21T23:25:57.042"/>
    <p1510:client id="{52CA2FE6-0015-CEAB-744B-CCE800489787}" v="336" dt="2022-07-20T01:25:44.024"/>
    <p1510:client id="{55EDC607-AC2C-431D-2892-CCFAADFADB0D}" v="58" dt="2022-07-22T01:14:52.009"/>
    <p1510:client id="{63670E19-9ADE-9E15-B9C8-58B3F88B3F45}" v="1295" dt="2022-07-21T23:26:49.369"/>
    <p1510:client id="{7B8849F4-C490-1D60-EE97-35F6B84BF0B1}" v="190" dt="2022-07-20T01:55:17.934"/>
    <p1510:client id="{81EAB472-C5C3-FA9F-2FA2-D6052FA90FD4}" v="177" dt="2022-07-20T01:55:03.983"/>
    <p1510:client id="{9FD98496-F3C1-9FDE-1E07-B7A4A3189E73}" v="4" dt="2022-07-20T00:55:16.265"/>
    <p1510:client id="{B8BBEF3C-7A35-9533-10B8-F91CADC8B64D}" v="33" dt="2022-07-27T02:16:21.490"/>
    <p1510:client id="{C3550088-2641-05D1-529F-8BBE62F7231C}" v="1496" dt="2022-07-20T01:48:52.1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i Muzhen" userId="S::t0926007@u.nus.edu::9bfdf61c-5f8b-4bcc-afcf-c1e389bab90d" providerId="AD" clId="Web-{52548858-0370-A972-C389-2409439A59BC}"/>
    <pc:docChg chg="modSld">
      <pc:chgData name="Cai Muzhen" userId="S::t0926007@u.nus.edu::9bfdf61c-5f8b-4bcc-afcf-c1e389bab90d" providerId="AD" clId="Web-{52548858-0370-A972-C389-2409439A59BC}" dt="2022-07-21T23:25:57.042" v="83" actId="1076"/>
      <pc:docMkLst>
        <pc:docMk/>
      </pc:docMkLst>
      <pc:sldChg chg="modSp">
        <pc:chgData name="Cai Muzhen" userId="S::t0926007@u.nus.edu::9bfdf61c-5f8b-4bcc-afcf-c1e389bab90d" providerId="AD" clId="Web-{52548858-0370-A972-C389-2409439A59BC}" dt="2022-07-21T23:25:52.277" v="82" actId="1076"/>
        <pc:sldMkLst>
          <pc:docMk/>
          <pc:sldMk cId="0" sldId="262"/>
        </pc:sldMkLst>
        <pc:spChg chg="mod">
          <ac:chgData name="Cai Muzhen" userId="S::t0926007@u.nus.edu::9bfdf61c-5f8b-4bcc-afcf-c1e389bab90d" providerId="AD" clId="Web-{52548858-0370-A972-C389-2409439A59BC}" dt="2022-07-21T23:25:49.745" v="81" actId="1076"/>
          <ac:spMkLst>
            <pc:docMk/>
            <pc:sldMk cId="0" sldId="262"/>
            <ac:spMk id="7" creationId="{00000000-0000-0000-0000-000000000000}"/>
          </ac:spMkLst>
        </pc:spChg>
        <pc:picChg chg="mod">
          <ac:chgData name="Cai Muzhen" userId="S::t0926007@u.nus.edu::9bfdf61c-5f8b-4bcc-afcf-c1e389bab90d" providerId="AD" clId="Web-{52548858-0370-A972-C389-2409439A59BC}" dt="2022-07-21T23:25:52.277" v="82" actId="1076"/>
          <ac:picMkLst>
            <pc:docMk/>
            <pc:sldMk cId="0" sldId="262"/>
            <ac:picMk id="2" creationId="{78AFB902-2F51-F160-7516-D498290D200F}"/>
          </ac:picMkLst>
        </pc:picChg>
      </pc:sldChg>
      <pc:sldChg chg="modSp">
        <pc:chgData name="Cai Muzhen" userId="S::t0926007@u.nus.edu::9bfdf61c-5f8b-4bcc-afcf-c1e389bab90d" providerId="AD" clId="Web-{52548858-0370-A972-C389-2409439A59BC}" dt="2022-07-21T22:56:00.922" v="18" actId="1076"/>
        <pc:sldMkLst>
          <pc:docMk/>
          <pc:sldMk cId="3704128681" sldId="269"/>
        </pc:sldMkLst>
        <pc:spChg chg="mod">
          <ac:chgData name="Cai Muzhen" userId="S::t0926007@u.nus.edu::9bfdf61c-5f8b-4bcc-afcf-c1e389bab90d" providerId="AD" clId="Web-{52548858-0370-A972-C389-2409439A59BC}" dt="2022-07-21T22:56:00.922" v="18" actId="1076"/>
          <ac:spMkLst>
            <pc:docMk/>
            <pc:sldMk cId="3704128681" sldId="269"/>
            <ac:spMk id="17" creationId="{00000000-0000-0000-0000-000000000000}"/>
          </ac:spMkLst>
        </pc:spChg>
      </pc:sldChg>
      <pc:sldChg chg="modSp">
        <pc:chgData name="Cai Muzhen" userId="S::t0926007@u.nus.edu::9bfdf61c-5f8b-4bcc-afcf-c1e389bab90d" providerId="AD" clId="Web-{52548858-0370-A972-C389-2409439A59BC}" dt="2022-07-21T23:24:59.353" v="77" actId="1076"/>
        <pc:sldMkLst>
          <pc:docMk/>
          <pc:sldMk cId="3613834091" sldId="272"/>
        </pc:sldMkLst>
        <pc:spChg chg="mod">
          <ac:chgData name="Cai Muzhen" userId="S::t0926007@u.nus.edu::9bfdf61c-5f8b-4bcc-afcf-c1e389bab90d" providerId="AD" clId="Web-{52548858-0370-A972-C389-2409439A59BC}" dt="2022-07-21T23:24:59.353" v="77" actId="1076"/>
          <ac:spMkLst>
            <pc:docMk/>
            <pc:sldMk cId="3613834091" sldId="272"/>
            <ac:spMk id="17" creationId="{00000000-0000-0000-0000-000000000000}"/>
          </ac:spMkLst>
        </pc:spChg>
      </pc:sldChg>
      <pc:sldChg chg="addSp modSp">
        <pc:chgData name="Cai Muzhen" userId="S::t0926007@u.nus.edu::9bfdf61c-5f8b-4bcc-afcf-c1e389bab90d" providerId="AD" clId="Web-{52548858-0370-A972-C389-2409439A59BC}" dt="2022-07-21T23:25:57.042" v="83" actId="1076"/>
        <pc:sldMkLst>
          <pc:docMk/>
          <pc:sldMk cId="3431706468" sldId="273"/>
        </pc:sldMkLst>
        <pc:spChg chg="mod">
          <ac:chgData name="Cai Muzhen" userId="S::t0926007@u.nus.edu::9bfdf61c-5f8b-4bcc-afcf-c1e389bab90d" providerId="AD" clId="Web-{52548858-0370-A972-C389-2409439A59BC}" dt="2022-07-21T23:25:43.229" v="80" actId="1076"/>
          <ac:spMkLst>
            <pc:docMk/>
            <pc:sldMk cId="3431706468" sldId="273"/>
            <ac:spMk id="7" creationId="{00000000-0000-0000-0000-000000000000}"/>
          </ac:spMkLst>
        </pc:spChg>
        <pc:picChg chg="add mod">
          <ac:chgData name="Cai Muzhen" userId="S::t0926007@u.nus.edu::9bfdf61c-5f8b-4bcc-afcf-c1e389bab90d" providerId="AD" clId="Web-{52548858-0370-A972-C389-2409439A59BC}" dt="2022-07-21T23:25:57.042" v="83" actId="1076"/>
          <ac:picMkLst>
            <pc:docMk/>
            <pc:sldMk cId="3431706468" sldId="273"/>
            <ac:picMk id="3" creationId="{B31E9701-E946-7380-46AD-795A04F8D47D}"/>
          </ac:picMkLst>
        </pc:picChg>
      </pc:sldChg>
    </pc:docChg>
  </pc:docChgLst>
  <pc:docChgLst>
    <pc:chgData name="Chong Juang Ian" userId="S::t0926244@u.nus.edu::924a1358-1ba5-4380-8c0a-ad21e8b03b8a" providerId="AD" clId="Web-{63670E19-9ADE-9E15-B9C8-58B3F88B3F45}"/>
    <pc:docChg chg="addSld delSld modSld">
      <pc:chgData name="Chong Juang Ian" userId="S::t0926244@u.nus.edu::924a1358-1ba5-4380-8c0a-ad21e8b03b8a" providerId="AD" clId="Web-{63670E19-9ADE-9E15-B9C8-58B3F88B3F45}" dt="2022-07-21T23:26:45.134" v="648" actId="20577"/>
      <pc:docMkLst>
        <pc:docMk/>
      </pc:docMkLst>
      <pc:sldChg chg="addSp modSp">
        <pc:chgData name="Chong Juang Ian" userId="S::t0926244@u.nus.edu::924a1358-1ba5-4380-8c0a-ad21e8b03b8a" providerId="AD" clId="Web-{63670E19-9ADE-9E15-B9C8-58B3F88B3F45}" dt="2022-07-21T23:23:17.401" v="607" actId="1076"/>
        <pc:sldMkLst>
          <pc:docMk/>
          <pc:sldMk cId="0" sldId="262"/>
        </pc:sldMkLst>
        <pc:spChg chg="mod">
          <ac:chgData name="Chong Juang Ian" userId="S::t0926244@u.nus.edu::924a1358-1ba5-4380-8c0a-ad21e8b03b8a" providerId="AD" clId="Web-{63670E19-9ADE-9E15-B9C8-58B3F88B3F45}" dt="2022-07-21T23:23:10.447" v="600" actId="20577"/>
          <ac:spMkLst>
            <pc:docMk/>
            <pc:sldMk cId="0" sldId="262"/>
            <ac:spMk id="7" creationId="{00000000-0000-0000-0000-000000000000}"/>
          </ac:spMkLst>
        </pc:spChg>
        <pc:picChg chg="add mod">
          <ac:chgData name="Chong Juang Ian" userId="S::t0926244@u.nus.edu::924a1358-1ba5-4380-8c0a-ad21e8b03b8a" providerId="AD" clId="Web-{63670E19-9ADE-9E15-B9C8-58B3F88B3F45}" dt="2022-07-21T23:23:17.401" v="607" actId="1076"/>
          <ac:picMkLst>
            <pc:docMk/>
            <pc:sldMk cId="0" sldId="262"/>
            <ac:picMk id="2" creationId="{78AFB902-2F51-F160-7516-D498290D200F}"/>
          </ac:picMkLst>
        </pc:picChg>
      </pc:sldChg>
      <pc:sldChg chg="modSp">
        <pc:chgData name="Chong Juang Ian" userId="S::t0926244@u.nus.edu::924a1358-1ba5-4380-8c0a-ad21e8b03b8a" providerId="AD" clId="Web-{63670E19-9ADE-9E15-B9C8-58B3F88B3F45}" dt="2022-07-21T23:26:18.054" v="632" actId="20577"/>
        <pc:sldMkLst>
          <pc:docMk/>
          <pc:sldMk cId="0" sldId="265"/>
        </pc:sldMkLst>
        <pc:spChg chg="mod">
          <ac:chgData name="Chong Juang Ian" userId="S::t0926244@u.nus.edu::924a1358-1ba5-4380-8c0a-ad21e8b03b8a" providerId="AD" clId="Web-{63670E19-9ADE-9E15-B9C8-58B3F88B3F45}" dt="2022-07-21T23:26:18.054" v="632" actId="20577"/>
          <ac:spMkLst>
            <pc:docMk/>
            <pc:sldMk cId="0" sldId="265"/>
            <ac:spMk id="3" creationId="{62DBB53B-FF5A-F655-D830-471A0958C75D}"/>
          </ac:spMkLst>
        </pc:spChg>
        <pc:spChg chg="mod">
          <ac:chgData name="Chong Juang Ian" userId="S::t0926244@u.nus.edu::924a1358-1ba5-4380-8c0a-ad21e8b03b8a" providerId="AD" clId="Web-{63670E19-9ADE-9E15-B9C8-58B3F88B3F45}" dt="2022-07-21T23:01:22.100" v="27" actId="20577"/>
          <ac:spMkLst>
            <pc:docMk/>
            <pc:sldMk cId="0" sldId="265"/>
            <ac:spMk id="21" creationId="{00000000-0000-0000-0000-000000000000}"/>
          </ac:spMkLst>
        </pc:spChg>
      </pc:sldChg>
      <pc:sldChg chg="modSp add replId">
        <pc:chgData name="Chong Juang Ian" userId="S::t0926244@u.nus.edu::924a1358-1ba5-4380-8c0a-ad21e8b03b8a" providerId="AD" clId="Web-{63670E19-9ADE-9E15-B9C8-58B3F88B3F45}" dt="2022-07-21T23:26:45.134" v="648" actId="20577"/>
        <pc:sldMkLst>
          <pc:docMk/>
          <pc:sldMk cId="3077341805" sldId="270"/>
        </pc:sldMkLst>
        <pc:spChg chg="mod">
          <ac:chgData name="Chong Juang Ian" userId="S::t0926244@u.nus.edu::924a1358-1ba5-4380-8c0a-ad21e8b03b8a" providerId="AD" clId="Web-{63670E19-9ADE-9E15-B9C8-58B3F88B3F45}" dt="2022-07-21T23:26:45.134" v="648" actId="20577"/>
          <ac:spMkLst>
            <pc:docMk/>
            <pc:sldMk cId="3077341805" sldId="270"/>
            <ac:spMk id="3" creationId="{62DBB53B-FF5A-F655-D830-471A0958C75D}"/>
          </ac:spMkLst>
        </pc:spChg>
        <pc:spChg chg="mod">
          <ac:chgData name="Chong Juang Ian" userId="S::t0926244@u.nus.edu::924a1358-1ba5-4380-8c0a-ad21e8b03b8a" providerId="AD" clId="Web-{63670E19-9ADE-9E15-B9C8-58B3F88B3F45}" dt="2022-07-21T23:03:08.763" v="40" actId="20577"/>
          <ac:spMkLst>
            <pc:docMk/>
            <pc:sldMk cId="3077341805" sldId="270"/>
            <ac:spMk id="21" creationId="{00000000-0000-0000-0000-000000000000}"/>
          </ac:spMkLst>
        </pc:spChg>
      </pc:sldChg>
      <pc:sldChg chg="new del">
        <pc:chgData name="Chong Juang Ian" userId="S::t0926244@u.nus.edu::924a1358-1ba5-4380-8c0a-ad21e8b03b8a" providerId="AD" clId="Web-{63670E19-9ADE-9E15-B9C8-58B3F88B3F45}" dt="2022-07-21T23:12:26.244" v="268"/>
        <pc:sldMkLst>
          <pc:docMk/>
          <pc:sldMk cId="2635428647" sldId="271"/>
        </pc:sldMkLst>
      </pc:sldChg>
      <pc:sldChg chg="modSp add replId">
        <pc:chgData name="Chong Juang Ian" userId="S::t0926244@u.nus.edu::924a1358-1ba5-4380-8c0a-ad21e8b03b8a" providerId="AD" clId="Web-{63670E19-9ADE-9E15-B9C8-58B3F88B3F45}" dt="2022-07-21T23:18:06.455" v="594" actId="20577"/>
        <pc:sldMkLst>
          <pc:docMk/>
          <pc:sldMk cId="3613834091" sldId="272"/>
        </pc:sldMkLst>
        <pc:spChg chg="mod">
          <ac:chgData name="Chong Juang Ian" userId="S::t0926244@u.nus.edu::924a1358-1ba5-4380-8c0a-ad21e8b03b8a" providerId="AD" clId="Web-{63670E19-9ADE-9E15-B9C8-58B3F88B3F45}" dt="2022-07-21T23:12:32.244" v="284" actId="20577"/>
          <ac:spMkLst>
            <pc:docMk/>
            <pc:sldMk cId="3613834091" sldId="272"/>
            <ac:spMk id="16" creationId="{00000000-0000-0000-0000-000000000000}"/>
          </ac:spMkLst>
        </pc:spChg>
        <pc:spChg chg="mod">
          <ac:chgData name="Chong Juang Ian" userId="S::t0926244@u.nus.edu::924a1358-1ba5-4380-8c0a-ad21e8b03b8a" providerId="AD" clId="Web-{63670E19-9ADE-9E15-B9C8-58B3F88B3F45}" dt="2022-07-21T23:18:06.455" v="594" actId="20577"/>
          <ac:spMkLst>
            <pc:docMk/>
            <pc:sldMk cId="3613834091" sldId="272"/>
            <ac:spMk id="17" creationId="{00000000-0000-0000-0000-000000000000}"/>
          </ac:spMkLst>
        </pc:spChg>
      </pc:sldChg>
      <pc:sldChg chg="delSp modSp add replId">
        <pc:chgData name="Chong Juang Ian" userId="S::t0926244@u.nus.edu::924a1358-1ba5-4380-8c0a-ad21e8b03b8a" providerId="AD" clId="Web-{63670E19-9ADE-9E15-B9C8-58B3F88B3F45}" dt="2022-07-21T23:23:28.902" v="616"/>
        <pc:sldMkLst>
          <pc:docMk/>
          <pc:sldMk cId="3431706468" sldId="273"/>
        </pc:sldMkLst>
        <pc:spChg chg="mod">
          <ac:chgData name="Chong Juang Ian" userId="S::t0926244@u.nus.edu::924a1358-1ba5-4380-8c0a-ad21e8b03b8a" providerId="AD" clId="Web-{63670E19-9ADE-9E15-B9C8-58B3F88B3F45}" dt="2022-07-21T23:23:24.339" v="615" actId="20577"/>
          <ac:spMkLst>
            <pc:docMk/>
            <pc:sldMk cId="3431706468" sldId="273"/>
            <ac:spMk id="7" creationId="{00000000-0000-0000-0000-000000000000}"/>
          </ac:spMkLst>
        </pc:spChg>
        <pc:picChg chg="del">
          <ac:chgData name="Chong Juang Ian" userId="S::t0926244@u.nus.edu::924a1358-1ba5-4380-8c0a-ad21e8b03b8a" providerId="AD" clId="Web-{63670E19-9ADE-9E15-B9C8-58B3F88B3F45}" dt="2022-07-21T23:23:28.902" v="616"/>
          <ac:picMkLst>
            <pc:docMk/>
            <pc:sldMk cId="3431706468" sldId="273"/>
            <ac:picMk id="2" creationId="{78AFB902-2F51-F160-7516-D498290D200F}"/>
          </ac:picMkLst>
        </pc:picChg>
      </pc:sldChg>
    </pc:docChg>
  </pc:docChgLst>
  <pc:docChgLst>
    <pc:chgData name="Su Ye" userId="S::t0925963@u.nus.edu::5b602c37-c6ae-4476-ab3b-5b70eef5f023" providerId="AD" clId="Web-{52CA2FE6-0015-CEAB-744B-CCE800489787}"/>
    <pc:docChg chg="modSld">
      <pc:chgData name="Su Ye" userId="S::t0925963@u.nus.edu::5b602c37-c6ae-4476-ab3b-5b70eef5f023" providerId="AD" clId="Web-{52CA2FE6-0015-CEAB-744B-CCE800489787}" dt="2022-07-20T01:25:44.024" v="192" actId="20577"/>
      <pc:docMkLst>
        <pc:docMk/>
      </pc:docMkLst>
      <pc:sldChg chg="modSp">
        <pc:chgData name="Su Ye" userId="S::t0925963@u.nus.edu::5b602c37-c6ae-4476-ab3b-5b70eef5f023" providerId="AD" clId="Web-{52CA2FE6-0015-CEAB-744B-CCE800489787}" dt="2022-07-20T01:04:36.415" v="5" actId="14100"/>
        <pc:sldMkLst>
          <pc:docMk/>
          <pc:sldMk cId="0" sldId="264"/>
        </pc:sldMkLst>
        <pc:spChg chg="mod">
          <ac:chgData name="Su Ye" userId="S::t0925963@u.nus.edu::5b602c37-c6ae-4476-ab3b-5b70eef5f023" providerId="AD" clId="Web-{52CA2FE6-0015-CEAB-744B-CCE800489787}" dt="2022-07-20T01:04:36.415" v="5" actId="14100"/>
          <ac:spMkLst>
            <pc:docMk/>
            <pc:sldMk cId="0" sldId="264"/>
            <ac:spMk id="8" creationId="{00000000-0000-0000-0000-000000000000}"/>
          </ac:spMkLst>
        </pc:spChg>
      </pc:sldChg>
      <pc:sldChg chg="addSp delSp modSp delAnim">
        <pc:chgData name="Su Ye" userId="S::t0925963@u.nus.edu::5b602c37-c6ae-4476-ab3b-5b70eef5f023" providerId="AD" clId="Web-{52CA2FE6-0015-CEAB-744B-CCE800489787}" dt="2022-07-20T01:25:44.024" v="192" actId="20577"/>
        <pc:sldMkLst>
          <pc:docMk/>
          <pc:sldMk cId="0" sldId="265"/>
        </pc:sldMkLst>
        <pc:spChg chg="add mod">
          <ac:chgData name="Su Ye" userId="S::t0925963@u.nus.edu::5b602c37-c6ae-4476-ab3b-5b70eef5f023" providerId="AD" clId="Web-{52CA2FE6-0015-CEAB-744B-CCE800489787}" dt="2022-07-20T01:25:44.024" v="192" actId="20577"/>
          <ac:spMkLst>
            <pc:docMk/>
            <pc:sldMk cId="0" sldId="265"/>
            <ac:spMk id="3" creationId="{62DBB53B-FF5A-F655-D830-471A0958C75D}"/>
          </ac:spMkLst>
        </pc:spChg>
        <pc:spChg chg="mod">
          <ac:chgData name="Su Ye" userId="S::t0925963@u.nus.edu::5b602c37-c6ae-4476-ab3b-5b70eef5f023" providerId="AD" clId="Web-{52CA2FE6-0015-CEAB-744B-CCE800489787}" dt="2022-07-20T01:13:06.693" v="22" actId="20577"/>
          <ac:spMkLst>
            <pc:docMk/>
            <pc:sldMk cId="0" sldId="265"/>
            <ac:spMk id="21" creationId="{00000000-0000-0000-0000-000000000000}"/>
          </ac:spMkLst>
        </pc:spChg>
        <pc:spChg chg="del">
          <ac:chgData name="Su Ye" userId="S::t0925963@u.nus.edu::5b602c37-c6ae-4476-ab3b-5b70eef5f023" providerId="AD" clId="Web-{52CA2FE6-0015-CEAB-744B-CCE800489787}" dt="2022-07-20T01:12:59.724" v="18"/>
          <ac:spMkLst>
            <pc:docMk/>
            <pc:sldMk cId="0" sldId="265"/>
            <ac:spMk id="107" creationId="{00000000-0000-0000-0000-000000000000}"/>
          </ac:spMkLst>
        </pc:spChg>
        <pc:picChg chg="del">
          <ac:chgData name="Su Ye" userId="S::t0925963@u.nus.edu::5b602c37-c6ae-4476-ab3b-5b70eef5f023" providerId="AD" clId="Web-{52CA2FE6-0015-CEAB-744B-CCE800489787}" dt="2022-07-20T01:12:57.208" v="17"/>
          <ac:picMkLst>
            <pc:docMk/>
            <pc:sldMk cId="0" sldId="265"/>
            <ac:picMk id="108" creationId="{00000000-0000-0000-0000-000000000000}"/>
          </ac:picMkLst>
        </pc:picChg>
      </pc:sldChg>
      <pc:sldChg chg="modSp">
        <pc:chgData name="Su Ye" userId="S::t0925963@u.nus.edu::5b602c37-c6ae-4476-ab3b-5b70eef5f023" providerId="AD" clId="Web-{52CA2FE6-0015-CEAB-744B-CCE800489787}" dt="2022-07-20T01:04:57.447" v="7" actId="20577"/>
        <pc:sldMkLst>
          <pc:docMk/>
          <pc:sldMk cId="0" sldId="266"/>
        </pc:sldMkLst>
        <pc:spChg chg="mod">
          <ac:chgData name="Su Ye" userId="S::t0925963@u.nus.edu::5b602c37-c6ae-4476-ab3b-5b70eef5f023" providerId="AD" clId="Web-{52CA2FE6-0015-CEAB-744B-CCE800489787}" dt="2022-07-20T01:04:57.447" v="7" actId="20577"/>
          <ac:spMkLst>
            <pc:docMk/>
            <pc:sldMk cId="0" sldId="266"/>
            <ac:spMk id="8" creationId="{00000000-0000-0000-0000-000000000000}"/>
          </ac:spMkLst>
        </pc:spChg>
      </pc:sldChg>
      <pc:sldChg chg="modSp">
        <pc:chgData name="Su Ye" userId="S::t0925963@u.nus.edu::5b602c37-c6ae-4476-ab3b-5b70eef5f023" providerId="AD" clId="Web-{52CA2FE6-0015-CEAB-744B-CCE800489787}" dt="2022-07-20T01:08:39.343" v="16" actId="14100"/>
        <pc:sldMkLst>
          <pc:docMk/>
          <pc:sldMk cId="0" sldId="267"/>
        </pc:sldMkLst>
        <pc:spChg chg="mod">
          <ac:chgData name="Su Ye" userId="S::t0925963@u.nus.edu::5b602c37-c6ae-4476-ab3b-5b70eef5f023" providerId="AD" clId="Web-{52CA2FE6-0015-CEAB-744B-CCE800489787}" dt="2022-07-20T01:08:39.343" v="16" actId="14100"/>
          <ac:spMkLst>
            <pc:docMk/>
            <pc:sldMk cId="0" sldId="267"/>
            <ac:spMk id="16" creationId="{00000000-0000-0000-0000-000000000000}"/>
          </ac:spMkLst>
        </pc:spChg>
      </pc:sldChg>
    </pc:docChg>
  </pc:docChgLst>
  <pc:docChgLst>
    <pc:chgData name="Chong Juang Ian" userId="S::t0926244@u.nus.edu::924a1358-1ba5-4380-8c0a-ad21e8b03b8a" providerId="AD" clId="Web-{C3550088-2641-05D1-529F-8BBE62F7231C}"/>
    <pc:docChg chg="addSld delSld modSld">
      <pc:chgData name="Chong Juang Ian" userId="S::t0926244@u.nus.edu::924a1358-1ba5-4380-8c0a-ad21e8b03b8a" providerId="AD" clId="Web-{C3550088-2641-05D1-529F-8BBE62F7231C}" dt="2022-07-20T01:43:49.721" v="834" actId="20577"/>
      <pc:docMkLst>
        <pc:docMk/>
      </pc:docMkLst>
      <pc:sldChg chg="modSp">
        <pc:chgData name="Chong Juang Ian" userId="S::t0926244@u.nus.edu::924a1358-1ba5-4380-8c0a-ad21e8b03b8a" providerId="AD" clId="Web-{C3550088-2641-05D1-529F-8BBE62F7231C}" dt="2022-07-20T01:01:23.293" v="40" actId="20577"/>
        <pc:sldMkLst>
          <pc:docMk/>
          <pc:sldMk cId="0" sldId="257"/>
        </pc:sldMkLst>
        <pc:spChg chg="mod">
          <ac:chgData name="Chong Juang Ian" userId="S::t0926244@u.nus.edu::924a1358-1ba5-4380-8c0a-ad21e8b03b8a" providerId="AD" clId="Web-{C3550088-2641-05D1-529F-8BBE62F7231C}" dt="2022-07-20T01:01:23.293" v="40" actId="20577"/>
          <ac:spMkLst>
            <pc:docMk/>
            <pc:sldMk cId="0" sldId="257"/>
            <ac:spMk id="26" creationId="{00000000-0000-0000-0000-000000000000}"/>
          </ac:spMkLst>
        </pc:spChg>
        <pc:spChg chg="mod">
          <ac:chgData name="Chong Juang Ian" userId="S::t0926244@u.nus.edu::924a1358-1ba5-4380-8c0a-ad21e8b03b8a" providerId="AD" clId="Web-{C3550088-2641-05D1-529F-8BBE62F7231C}" dt="2022-07-20T01:00:25.245" v="28" actId="20577"/>
          <ac:spMkLst>
            <pc:docMk/>
            <pc:sldMk cId="0" sldId="257"/>
            <ac:spMk id="33" creationId="{00000000-0000-0000-0000-000000000000}"/>
          </ac:spMkLst>
        </pc:spChg>
        <pc:spChg chg="mod">
          <ac:chgData name="Chong Juang Ian" userId="S::t0926244@u.nus.edu::924a1358-1ba5-4380-8c0a-ad21e8b03b8a" providerId="AD" clId="Web-{C3550088-2641-05D1-529F-8BBE62F7231C}" dt="2022-07-20T01:00:11.869" v="15" actId="20577"/>
          <ac:spMkLst>
            <pc:docMk/>
            <pc:sldMk cId="0" sldId="257"/>
            <ac:spMk id="40" creationId="{00000000-0000-0000-0000-000000000000}"/>
          </ac:spMkLst>
        </pc:spChg>
      </pc:sldChg>
      <pc:sldChg chg="delSp del">
        <pc:chgData name="Chong Juang Ian" userId="S::t0926244@u.nus.edu::924a1358-1ba5-4380-8c0a-ad21e8b03b8a" providerId="AD" clId="Web-{C3550088-2641-05D1-529F-8BBE62F7231C}" dt="2022-07-20T01:01:52.731" v="42"/>
        <pc:sldMkLst>
          <pc:docMk/>
          <pc:sldMk cId="0" sldId="259"/>
        </pc:sldMkLst>
        <pc:picChg chg="del">
          <ac:chgData name="Chong Juang Ian" userId="S::t0926244@u.nus.edu::924a1358-1ba5-4380-8c0a-ad21e8b03b8a" providerId="AD" clId="Web-{C3550088-2641-05D1-529F-8BBE62F7231C}" dt="2022-07-20T01:01:40.527" v="41"/>
          <ac:picMkLst>
            <pc:docMk/>
            <pc:sldMk cId="0" sldId="259"/>
            <ac:picMk id="74" creationId="{00000000-0000-0000-0000-000000000000}"/>
          </ac:picMkLst>
        </pc:picChg>
      </pc:sldChg>
      <pc:sldChg chg="addSp delSp modSp">
        <pc:chgData name="Chong Juang Ian" userId="S::t0926244@u.nus.edu::924a1358-1ba5-4380-8c0a-ad21e8b03b8a" providerId="AD" clId="Web-{C3550088-2641-05D1-529F-8BBE62F7231C}" dt="2022-07-20T01:02:29.544" v="68" actId="1076"/>
        <pc:sldMkLst>
          <pc:docMk/>
          <pc:sldMk cId="0" sldId="260"/>
        </pc:sldMkLst>
        <pc:spChg chg="mod">
          <ac:chgData name="Chong Juang Ian" userId="S::t0926244@u.nus.edu::924a1358-1ba5-4380-8c0a-ad21e8b03b8a" providerId="AD" clId="Web-{C3550088-2641-05D1-529F-8BBE62F7231C}" dt="2022-07-20T01:02:00.200" v="54" actId="20577"/>
          <ac:spMkLst>
            <pc:docMk/>
            <pc:sldMk cId="0" sldId="260"/>
            <ac:spMk id="16" creationId="{00000000-0000-0000-0000-000000000000}"/>
          </ac:spMkLst>
        </pc:spChg>
        <pc:picChg chg="add mod">
          <ac:chgData name="Chong Juang Ian" userId="S::t0926244@u.nus.edu::924a1358-1ba5-4380-8c0a-ad21e8b03b8a" providerId="AD" clId="Web-{C3550088-2641-05D1-529F-8BBE62F7231C}" dt="2022-07-20T01:02:29.544" v="68" actId="1076"/>
          <ac:picMkLst>
            <pc:docMk/>
            <pc:sldMk cId="0" sldId="260"/>
            <ac:picMk id="2" creationId="{E1BDE134-8FB1-8A46-66D2-51B48C19F1B2}"/>
          </ac:picMkLst>
        </pc:picChg>
        <pc:picChg chg="del">
          <ac:chgData name="Chong Juang Ian" userId="S::t0926244@u.nus.edu::924a1358-1ba5-4380-8c0a-ad21e8b03b8a" providerId="AD" clId="Web-{C3550088-2641-05D1-529F-8BBE62F7231C}" dt="2022-07-20T01:02:01.825" v="55"/>
          <ac:picMkLst>
            <pc:docMk/>
            <pc:sldMk cId="0" sldId="260"/>
            <ac:picMk id="18" creationId="{00000000-0000-0000-0000-000000000000}"/>
          </ac:picMkLst>
        </pc:picChg>
      </pc:sldChg>
      <pc:sldChg chg="modSp">
        <pc:chgData name="Chong Juang Ian" userId="S::t0926244@u.nus.edu::924a1358-1ba5-4380-8c0a-ad21e8b03b8a" providerId="AD" clId="Web-{C3550088-2641-05D1-529F-8BBE62F7231C}" dt="2022-07-20T01:03:06.107" v="89" actId="1076"/>
        <pc:sldMkLst>
          <pc:docMk/>
          <pc:sldMk cId="0" sldId="261"/>
        </pc:sldMkLst>
        <pc:spChg chg="mod">
          <ac:chgData name="Chong Juang Ian" userId="S::t0926244@u.nus.edu::924a1358-1ba5-4380-8c0a-ad21e8b03b8a" providerId="AD" clId="Web-{C3550088-2641-05D1-529F-8BBE62F7231C}" dt="2022-07-20T01:03:06.107" v="89" actId="1076"/>
          <ac:spMkLst>
            <pc:docMk/>
            <pc:sldMk cId="0" sldId="261"/>
            <ac:spMk id="8" creationId="{00000000-0000-0000-0000-000000000000}"/>
          </ac:spMkLst>
        </pc:spChg>
      </pc:sldChg>
      <pc:sldChg chg="delSp modSp delAnim">
        <pc:chgData name="Chong Juang Ian" userId="S::t0926244@u.nus.edu::924a1358-1ba5-4380-8c0a-ad21e8b03b8a" providerId="AD" clId="Web-{C3550088-2641-05D1-529F-8BBE62F7231C}" dt="2022-07-20T01:26:43.637" v="804" actId="1076"/>
        <pc:sldMkLst>
          <pc:docMk/>
          <pc:sldMk cId="0" sldId="262"/>
        </pc:sldMkLst>
        <pc:spChg chg="mod">
          <ac:chgData name="Chong Juang Ian" userId="S::t0926244@u.nus.edu::924a1358-1ba5-4380-8c0a-ad21e8b03b8a" providerId="AD" clId="Web-{C3550088-2641-05D1-529F-8BBE62F7231C}" dt="2022-07-20T01:11:53.321" v="365" actId="20577"/>
          <ac:spMkLst>
            <pc:docMk/>
            <pc:sldMk cId="0" sldId="262"/>
            <ac:spMk id="6" creationId="{00000000-0000-0000-0000-000000000000}"/>
          </ac:spMkLst>
        </pc:spChg>
        <pc:spChg chg="mod">
          <ac:chgData name="Chong Juang Ian" userId="S::t0926244@u.nus.edu::924a1358-1ba5-4380-8c0a-ad21e8b03b8a" providerId="AD" clId="Web-{C3550088-2641-05D1-529F-8BBE62F7231C}" dt="2022-07-20T01:26:43.637" v="804" actId="1076"/>
          <ac:spMkLst>
            <pc:docMk/>
            <pc:sldMk cId="0" sldId="262"/>
            <ac:spMk id="7" creationId="{00000000-0000-0000-0000-000000000000}"/>
          </ac:spMkLst>
        </pc:spChg>
        <pc:picChg chg="del">
          <ac:chgData name="Chong Juang Ian" userId="S::t0926244@u.nus.edu::924a1358-1ba5-4380-8c0a-ad21e8b03b8a" providerId="AD" clId="Web-{C3550088-2641-05D1-529F-8BBE62F7231C}" dt="2022-07-20T01:11:54.431" v="366"/>
          <ac:picMkLst>
            <pc:docMk/>
            <pc:sldMk cId="0" sldId="262"/>
            <ac:picMk id="8" creationId="{00000000-0000-0000-0000-000000000000}"/>
          </ac:picMkLst>
        </pc:picChg>
      </pc:sldChg>
      <pc:sldChg chg="del">
        <pc:chgData name="Chong Juang Ian" userId="S::t0926244@u.nus.edu::924a1358-1ba5-4380-8c0a-ad21e8b03b8a" providerId="AD" clId="Web-{C3550088-2641-05D1-529F-8BBE62F7231C}" dt="2022-07-20T01:25:20.276" v="740"/>
        <pc:sldMkLst>
          <pc:docMk/>
          <pc:sldMk cId="0" sldId="263"/>
        </pc:sldMkLst>
      </pc:sldChg>
      <pc:sldChg chg="modSp">
        <pc:chgData name="Chong Juang Ian" userId="S::t0926244@u.nus.edu::924a1358-1ba5-4380-8c0a-ad21e8b03b8a" providerId="AD" clId="Web-{C3550088-2641-05D1-529F-8BBE62F7231C}" dt="2022-07-20T01:43:49.721" v="834" actId="20577"/>
        <pc:sldMkLst>
          <pc:docMk/>
          <pc:sldMk cId="0" sldId="265"/>
        </pc:sldMkLst>
        <pc:spChg chg="mod">
          <ac:chgData name="Chong Juang Ian" userId="S::t0926244@u.nus.edu::924a1358-1ba5-4380-8c0a-ad21e8b03b8a" providerId="AD" clId="Web-{C3550088-2641-05D1-529F-8BBE62F7231C}" dt="2022-07-20T01:43:49.721" v="834" actId="20577"/>
          <ac:spMkLst>
            <pc:docMk/>
            <pc:sldMk cId="0" sldId="265"/>
            <ac:spMk id="3" creationId="{62DBB53B-FF5A-F655-D830-471A0958C75D}"/>
          </ac:spMkLst>
        </pc:spChg>
      </pc:sldChg>
      <pc:sldChg chg="del">
        <pc:chgData name="Chong Juang Ian" userId="S::t0926244@u.nus.edu::924a1358-1ba5-4380-8c0a-ad21e8b03b8a" providerId="AD" clId="Web-{C3550088-2641-05D1-529F-8BBE62F7231C}" dt="2022-07-20T01:41:34.484" v="806"/>
        <pc:sldMkLst>
          <pc:docMk/>
          <pc:sldMk cId="0" sldId="266"/>
        </pc:sldMkLst>
      </pc:sldChg>
      <pc:sldChg chg="del">
        <pc:chgData name="Chong Juang Ian" userId="S::t0926244@u.nus.edu::924a1358-1ba5-4380-8c0a-ad21e8b03b8a" providerId="AD" clId="Web-{C3550088-2641-05D1-529F-8BBE62F7231C}" dt="2022-07-20T01:41:31.109" v="805"/>
        <pc:sldMkLst>
          <pc:docMk/>
          <pc:sldMk cId="0" sldId="267"/>
        </pc:sldMkLst>
      </pc:sldChg>
      <pc:sldChg chg="addSp delSp modSp add replId">
        <pc:chgData name="Chong Juang Ian" userId="S::t0926244@u.nus.edu::924a1358-1ba5-4380-8c0a-ad21e8b03b8a" providerId="AD" clId="Web-{C3550088-2641-05D1-529F-8BBE62F7231C}" dt="2022-07-20T01:06:45.190" v="349" actId="20577"/>
        <pc:sldMkLst>
          <pc:docMk/>
          <pc:sldMk cId="3704128681" sldId="269"/>
        </pc:sldMkLst>
        <pc:spChg chg="add del">
          <ac:chgData name="Chong Juang Ian" userId="S::t0926244@u.nus.edu::924a1358-1ba5-4380-8c0a-ad21e8b03b8a" providerId="AD" clId="Web-{C3550088-2641-05D1-529F-8BBE62F7231C}" dt="2022-07-20T01:05:47.751" v="261"/>
          <ac:spMkLst>
            <pc:docMk/>
            <pc:sldMk cId="3704128681" sldId="269"/>
            <ac:spMk id="3" creationId="{1279D677-5E77-07C4-0A39-44506537DAF8}"/>
          </ac:spMkLst>
        </pc:spChg>
        <pc:spChg chg="mod">
          <ac:chgData name="Chong Juang Ian" userId="S::t0926244@u.nus.edu::924a1358-1ba5-4380-8c0a-ad21e8b03b8a" providerId="AD" clId="Web-{C3550088-2641-05D1-529F-8BBE62F7231C}" dt="2022-07-20T01:03:33.373" v="104" actId="20577"/>
          <ac:spMkLst>
            <pc:docMk/>
            <pc:sldMk cId="3704128681" sldId="269"/>
            <ac:spMk id="16" creationId="{00000000-0000-0000-0000-000000000000}"/>
          </ac:spMkLst>
        </pc:spChg>
        <pc:spChg chg="mod">
          <ac:chgData name="Chong Juang Ian" userId="S::t0926244@u.nus.edu::924a1358-1ba5-4380-8c0a-ad21e8b03b8a" providerId="AD" clId="Web-{C3550088-2641-05D1-529F-8BBE62F7231C}" dt="2022-07-20T01:06:45.190" v="349" actId="20577"/>
          <ac:spMkLst>
            <pc:docMk/>
            <pc:sldMk cId="3704128681" sldId="269"/>
            <ac:spMk id="17" creationId="{00000000-0000-0000-0000-000000000000}"/>
          </ac:spMkLst>
        </pc:spChg>
        <pc:picChg chg="del">
          <ac:chgData name="Chong Juang Ian" userId="S::t0926244@u.nus.edu::924a1358-1ba5-4380-8c0a-ad21e8b03b8a" providerId="AD" clId="Web-{C3550088-2641-05D1-529F-8BBE62F7231C}" dt="2022-07-20T01:03:42.905" v="105"/>
          <ac:picMkLst>
            <pc:docMk/>
            <pc:sldMk cId="3704128681" sldId="269"/>
            <ac:picMk id="2" creationId="{E1BDE134-8FB1-8A46-66D2-51B48C19F1B2}"/>
          </ac:picMkLst>
        </pc:picChg>
      </pc:sldChg>
    </pc:docChg>
  </pc:docChgLst>
  <pc:docChgLst>
    <pc:chgData name="Chong Juang Ian" userId="S::t0926244@u.nus.edu::924a1358-1ba5-4380-8c0a-ad21e8b03b8a" providerId="AD" clId="Web-{B8BBEF3C-7A35-9533-10B8-F91CADC8B64D}"/>
    <pc:docChg chg="addSld delSld modSld">
      <pc:chgData name="Chong Juang Ian" userId="S::t0926244@u.nus.edu::924a1358-1ba5-4380-8c0a-ad21e8b03b8a" providerId="AD" clId="Web-{B8BBEF3C-7A35-9533-10B8-F91CADC8B64D}" dt="2022-07-27T02:16:20.521" v="24"/>
      <pc:docMkLst>
        <pc:docMk/>
      </pc:docMkLst>
      <pc:sldChg chg="addSp modSp">
        <pc:chgData name="Chong Juang Ian" userId="S::t0926244@u.nus.edu::924a1358-1ba5-4380-8c0a-ad21e8b03b8a" providerId="AD" clId="Web-{B8BBEF3C-7A35-9533-10B8-F91CADC8B64D}" dt="2022-07-27T00:59:18.747" v="3" actId="14100"/>
        <pc:sldMkLst>
          <pc:docMk/>
          <pc:sldMk cId="2441310159" sldId="275"/>
        </pc:sldMkLst>
        <pc:picChg chg="add mod">
          <ac:chgData name="Chong Juang Ian" userId="S::t0926244@u.nus.edu::924a1358-1ba5-4380-8c0a-ad21e8b03b8a" providerId="AD" clId="Web-{B8BBEF3C-7A35-9533-10B8-F91CADC8B64D}" dt="2022-07-27T00:59:18.747" v="3" actId="14100"/>
          <ac:picMkLst>
            <pc:docMk/>
            <pc:sldMk cId="2441310159" sldId="275"/>
            <ac:picMk id="2" creationId="{3B0AF9A5-EF6E-5A85-3264-6B5DA4EE4E1E}"/>
          </ac:picMkLst>
        </pc:picChg>
      </pc:sldChg>
      <pc:sldChg chg="addSp delSp modSp">
        <pc:chgData name="Chong Juang Ian" userId="S::t0926244@u.nus.edu::924a1358-1ba5-4380-8c0a-ad21e8b03b8a" providerId="AD" clId="Web-{B8BBEF3C-7A35-9533-10B8-F91CADC8B64D}" dt="2022-07-27T02:16:02.552" v="22" actId="20577"/>
        <pc:sldMkLst>
          <pc:docMk/>
          <pc:sldMk cId="1277572398" sldId="278"/>
        </pc:sldMkLst>
        <pc:spChg chg="add mod">
          <ac:chgData name="Chong Juang Ian" userId="S::t0926244@u.nus.edu::924a1358-1ba5-4380-8c0a-ad21e8b03b8a" providerId="AD" clId="Web-{B8BBEF3C-7A35-9533-10B8-F91CADC8B64D}" dt="2022-07-27T02:10:18.747" v="17" actId="20577"/>
          <ac:spMkLst>
            <pc:docMk/>
            <pc:sldMk cId="1277572398" sldId="278"/>
            <ac:spMk id="3" creationId="{3076E9C3-26AA-554A-BBE8-C679A4704767}"/>
          </ac:spMkLst>
        </pc:spChg>
        <pc:spChg chg="mod">
          <ac:chgData name="Chong Juang Ian" userId="S::t0926244@u.nus.edu::924a1358-1ba5-4380-8c0a-ad21e8b03b8a" providerId="AD" clId="Web-{B8BBEF3C-7A35-9533-10B8-F91CADC8B64D}" dt="2022-07-27T02:16:02.552" v="22" actId="20577"/>
          <ac:spMkLst>
            <pc:docMk/>
            <pc:sldMk cId="1277572398" sldId="278"/>
            <ac:spMk id="6" creationId="{00000000-0000-0000-0000-000000000000}"/>
          </ac:spMkLst>
        </pc:spChg>
        <pc:spChg chg="mod">
          <ac:chgData name="Chong Juang Ian" userId="S::t0926244@u.nus.edu::924a1358-1ba5-4380-8c0a-ad21e8b03b8a" providerId="AD" clId="Web-{B8BBEF3C-7A35-9533-10B8-F91CADC8B64D}" dt="2022-07-27T02:10:09.138" v="12" actId="1076"/>
          <ac:spMkLst>
            <pc:docMk/>
            <pc:sldMk cId="1277572398" sldId="278"/>
            <ac:spMk id="7" creationId="{00000000-0000-0000-0000-000000000000}"/>
          </ac:spMkLst>
        </pc:spChg>
        <pc:picChg chg="mod">
          <ac:chgData name="Chong Juang Ian" userId="S::t0926244@u.nus.edu::924a1358-1ba5-4380-8c0a-ad21e8b03b8a" providerId="AD" clId="Web-{B8BBEF3C-7A35-9533-10B8-F91CADC8B64D}" dt="2022-07-27T02:10:07.216" v="10" actId="1076"/>
          <ac:picMkLst>
            <pc:docMk/>
            <pc:sldMk cId="1277572398" sldId="278"/>
            <ac:picMk id="2" creationId="{72F16873-E3C9-43E3-85A3-5B814FC81EB3}"/>
          </ac:picMkLst>
        </pc:picChg>
        <pc:picChg chg="add del mod">
          <ac:chgData name="Chong Juang Ian" userId="S::t0926244@u.nus.edu::924a1358-1ba5-4380-8c0a-ad21e8b03b8a" providerId="AD" clId="Web-{B8BBEF3C-7A35-9533-10B8-F91CADC8B64D}" dt="2022-07-27T02:10:58.686" v="18"/>
          <ac:picMkLst>
            <pc:docMk/>
            <pc:sldMk cId="1277572398" sldId="278"/>
            <ac:picMk id="8" creationId="{1B63A33F-C77D-F220-DDAD-76FC545A3CC0}"/>
          </ac:picMkLst>
        </pc:picChg>
        <pc:picChg chg="add mod">
          <ac:chgData name="Chong Juang Ian" userId="S::t0926244@u.nus.edu::924a1358-1ba5-4380-8c0a-ad21e8b03b8a" providerId="AD" clId="Web-{B8BBEF3C-7A35-9533-10B8-F91CADC8B64D}" dt="2022-07-27T02:11:02.498" v="21" actId="1076"/>
          <ac:picMkLst>
            <pc:docMk/>
            <pc:sldMk cId="1277572398" sldId="278"/>
            <ac:picMk id="9" creationId="{9E4DE6BE-6C2B-A0E3-0998-60D8A8FD5468}"/>
          </ac:picMkLst>
        </pc:picChg>
      </pc:sldChg>
      <pc:sldChg chg="add del">
        <pc:chgData name="Chong Juang Ian" userId="S::t0926244@u.nus.edu::924a1358-1ba5-4380-8c0a-ad21e8b03b8a" providerId="AD" clId="Web-{B8BBEF3C-7A35-9533-10B8-F91CADC8B64D}" dt="2022-07-27T02:16:20.521" v="24"/>
        <pc:sldMkLst>
          <pc:docMk/>
          <pc:sldMk cId="997565237" sldId="279"/>
        </pc:sldMkLst>
      </pc:sldChg>
    </pc:docChg>
  </pc:docChgLst>
  <pc:docChgLst>
    <pc:chgData name="Cai Muzhen" userId="S::t0926007@u.nus.edu::9bfdf61c-5f8b-4bcc-afcf-c1e389bab90d" providerId="AD" clId="Web-{55EDC607-AC2C-431D-2892-CCFAADFADB0D}"/>
    <pc:docChg chg="modSld">
      <pc:chgData name="Cai Muzhen" userId="S::t0926007@u.nus.edu::9bfdf61c-5f8b-4bcc-afcf-c1e389bab90d" providerId="AD" clId="Web-{55EDC607-AC2C-431D-2892-CCFAADFADB0D}" dt="2022-07-22T01:14:50.806" v="24" actId="20577"/>
      <pc:docMkLst>
        <pc:docMk/>
      </pc:docMkLst>
      <pc:sldChg chg="modSp">
        <pc:chgData name="Cai Muzhen" userId="S::t0926007@u.nus.edu::9bfdf61c-5f8b-4bcc-afcf-c1e389bab90d" providerId="AD" clId="Web-{55EDC607-AC2C-431D-2892-CCFAADFADB0D}" dt="2022-07-22T01:14:50.806" v="24" actId="20577"/>
        <pc:sldMkLst>
          <pc:docMk/>
          <pc:sldMk cId="0" sldId="256"/>
        </pc:sldMkLst>
        <pc:spChg chg="mod">
          <ac:chgData name="Cai Muzhen" userId="S::t0926007@u.nus.edu::9bfdf61c-5f8b-4bcc-afcf-c1e389bab90d" providerId="AD" clId="Web-{55EDC607-AC2C-431D-2892-CCFAADFADB0D}" dt="2022-07-22T01:14:50.806" v="24" actId="20577"/>
          <ac:spMkLst>
            <pc:docMk/>
            <pc:sldMk cId="0" sldId="256"/>
            <ac:spMk id="4" creationId="{00000000-0000-0000-0000-000000000000}"/>
          </ac:spMkLst>
        </pc:spChg>
      </pc:sldChg>
      <pc:sldChg chg="modSp">
        <pc:chgData name="Cai Muzhen" userId="S::t0926007@u.nus.edu::9bfdf61c-5f8b-4bcc-afcf-c1e389bab90d" providerId="AD" clId="Web-{55EDC607-AC2C-431D-2892-CCFAADFADB0D}" dt="2022-07-22T01:14:12.289" v="21" actId="20577"/>
        <pc:sldMkLst>
          <pc:docMk/>
          <pc:sldMk cId="3431706468" sldId="273"/>
        </pc:sldMkLst>
        <pc:spChg chg="mod">
          <ac:chgData name="Cai Muzhen" userId="S::t0926007@u.nus.edu::9bfdf61c-5f8b-4bcc-afcf-c1e389bab90d" providerId="AD" clId="Web-{55EDC607-AC2C-431D-2892-CCFAADFADB0D}" dt="2022-07-22T01:14:12.289" v="21" actId="20577"/>
          <ac:spMkLst>
            <pc:docMk/>
            <pc:sldMk cId="3431706468" sldId="273"/>
            <ac:spMk id="7" creationId="{00000000-0000-0000-0000-000000000000}"/>
          </ac:spMkLst>
        </pc:spChg>
      </pc:sldChg>
    </pc:docChg>
  </pc:docChgLst>
  <pc:docChgLst>
    <pc:chgData name="Cai Muzhen" userId="S::t0926007@u.nus.edu::9bfdf61c-5f8b-4bcc-afcf-c1e389bab90d" providerId="AD" clId="Web-{4BF99FE5-F65B-63DC-BA46-E08093C24E25}"/>
    <pc:docChg chg="addSld modSld">
      <pc:chgData name="Cai Muzhen" userId="S::t0926007@u.nus.edu::9bfdf61c-5f8b-4bcc-afcf-c1e389bab90d" providerId="AD" clId="Web-{4BF99FE5-F65B-63DC-BA46-E08093C24E25}" dt="2022-07-27T02:14:56.745" v="96" actId="1076"/>
      <pc:docMkLst>
        <pc:docMk/>
      </pc:docMkLst>
      <pc:sldChg chg="modSp">
        <pc:chgData name="Cai Muzhen" userId="S::t0926007@u.nus.edu::9bfdf61c-5f8b-4bcc-afcf-c1e389bab90d" providerId="AD" clId="Web-{4BF99FE5-F65B-63DC-BA46-E08093C24E25}" dt="2022-07-27T02:10:02.064" v="70" actId="20577"/>
        <pc:sldMkLst>
          <pc:docMk/>
          <pc:sldMk cId="0" sldId="256"/>
        </pc:sldMkLst>
        <pc:spChg chg="mod">
          <ac:chgData name="Cai Muzhen" userId="S::t0926007@u.nus.edu::9bfdf61c-5f8b-4bcc-afcf-c1e389bab90d" providerId="AD" clId="Web-{4BF99FE5-F65B-63DC-BA46-E08093C24E25}" dt="2022-07-27T02:10:02.064" v="70" actId="20577"/>
          <ac:spMkLst>
            <pc:docMk/>
            <pc:sldMk cId="0" sldId="256"/>
            <ac:spMk id="4" creationId="{00000000-0000-0000-0000-000000000000}"/>
          </ac:spMkLst>
        </pc:spChg>
      </pc:sldChg>
      <pc:sldChg chg="addSp delSp modSp">
        <pc:chgData name="Cai Muzhen" userId="S::t0926007@u.nus.edu::9bfdf61c-5f8b-4bcc-afcf-c1e389bab90d" providerId="AD" clId="Web-{4BF99FE5-F65B-63DC-BA46-E08093C24E25}" dt="2022-07-27T02:05:35.477" v="67" actId="1076"/>
        <pc:sldMkLst>
          <pc:docMk/>
          <pc:sldMk cId="0" sldId="262"/>
        </pc:sldMkLst>
        <pc:picChg chg="add del mod">
          <ac:chgData name="Cai Muzhen" userId="S::t0926007@u.nus.edu::9bfdf61c-5f8b-4bcc-afcf-c1e389bab90d" providerId="AD" clId="Web-{4BF99FE5-F65B-63DC-BA46-E08093C24E25}" dt="2022-07-27T02:05:29.477" v="65"/>
          <ac:picMkLst>
            <pc:docMk/>
            <pc:sldMk cId="0" sldId="262"/>
            <ac:picMk id="2" creationId="{F71936A4-D5D7-A136-E9FD-358E8BE39B25}"/>
          </ac:picMkLst>
        </pc:picChg>
        <pc:picChg chg="add mod">
          <ac:chgData name="Cai Muzhen" userId="S::t0926007@u.nus.edu::9bfdf61c-5f8b-4bcc-afcf-c1e389bab90d" providerId="AD" clId="Web-{4BF99FE5-F65B-63DC-BA46-E08093C24E25}" dt="2022-07-27T02:05:35.477" v="67" actId="1076"/>
          <ac:picMkLst>
            <pc:docMk/>
            <pc:sldMk cId="0" sldId="262"/>
            <ac:picMk id="3" creationId="{1B84EA37-C5FD-82C9-9FFA-F0885BB8E206}"/>
          </ac:picMkLst>
        </pc:picChg>
        <pc:picChg chg="del">
          <ac:chgData name="Cai Muzhen" userId="S::t0926007@u.nus.edu::9bfdf61c-5f8b-4bcc-afcf-c1e389bab90d" providerId="AD" clId="Web-{4BF99FE5-F65B-63DC-BA46-E08093C24E25}" dt="2022-07-27T01:01:43.389" v="0"/>
          <ac:picMkLst>
            <pc:docMk/>
            <pc:sldMk cId="0" sldId="262"/>
            <ac:picMk id="8" creationId="{02B43F20-0956-8C01-2D83-D7C4A5E5824F}"/>
          </ac:picMkLst>
        </pc:picChg>
      </pc:sldChg>
      <pc:sldChg chg="modSp">
        <pc:chgData name="Cai Muzhen" userId="S::t0926007@u.nus.edu::9bfdf61c-5f8b-4bcc-afcf-c1e389bab90d" providerId="AD" clId="Web-{4BF99FE5-F65B-63DC-BA46-E08093C24E25}" dt="2022-07-27T02:11:10.003" v="90"/>
        <pc:sldMkLst>
          <pc:docMk/>
          <pc:sldMk cId="3704128681" sldId="269"/>
        </pc:sldMkLst>
        <pc:spChg chg="mod">
          <ac:chgData name="Cai Muzhen" userId="S::t0926007@u.nus.edu::9bfdf61c-5f8b-4bcc-afcf-c1e389bab90d" providerId="AD" clId="Web-{4BF99FE5-F65B-63DC-BA46-E08093C24E25}" dt="2022-07-27T02:11:10.003" v="90"/>
          <ac:spMkLst>
            <pc:docMk/>
            <pc:sldMk cId="3704128681" sldId="269"/>
            <ac:spMk id="17" creationId="{00000000-0000-0000-0000-000000000000}"/>
          </ac:spMkLst>
        </pc:spChg>
      </pc:sldChg>
      <pc:sldChg chg="modSp">
        <pc:chgData name="Cai Muzhen" userId="S::t0926007@u.nus.edu::9bfdf61c-5f8b-4bcc-afcf-c1e389bab90d" providerId="AD" clId="Web-{4BF99FE5-F65B-63DC-BA46-E08093C24E25}" dt="2022-07-27T02:06:11.369" v="68" actId="20577"/>
        <pc:sldMkLst>
          <pc:docMk/>
          <pc:sldMk cId="3652224266" sldId="277"/>
        </pc:sldMkLst>
        <pc:spChg chg="mod">
          <ac:chgData name="Cai Muzhen" userId="S::t0926007@u.nus.edu::9bfdf61c-5f8b-4bcc-afcf-c1e389bab90d" providerId="AD" clId="Web-{4BF99FE5-F65B-63DC-BA46-E08093C24E25}" dt="2022-07-27T02:06:11.369" v="68" actId="20577"/>
          <ac:spMkLst>
            <pc:docMk/>
            <pc:sldMk cId="3652224266" sldId="277"/>
            <ac:spMk id="7" creationId="{00000000-0000-0000-0000-000000000000}"/>
          </ac:spMkLst>
        </pc:spChg>
      </pc:sldChg>
      <pc:sldChg chg="modSp">
        <pc:chgData name="Cai Muzhen" userId="S::t0926007@u.nus.edu::9bfdf61c-5f8b-4bcc-afcf-c1e389bab90d" providerId="AD" clId="Web-{4BF99FE5-F65B-63DC-BA46-E08093C24E25}" dt="2022-07-27T02:12:11.927" v="94" actId="20577"/>
        <pc:sldMkLst>
          <pc:docMk/>
          <pc:sldMk cId="1277572398" sldId="278"/>
        </pc:sldMkLst>
        <pc:spChg chg="mod">
          <ac:chgData name="Cai Muzhen" userId="S::t0926007@u.nus.edu::9bfdf61c-5f8b-4bcc-afcf-c1e389bab90d" providerId="AD" clId="Web-{4BF99FE5-F65B-63DC-BA46-E08093C24E25}" dt="2022-07-27T02:12:11.927" v="94" actId="20577"/>
          <ac:spMkLst>
            <pc:docMk/>
            <pc:sldMk cId="1277572398" sldId="278"/>
            <ac:spMk id="3" creationId="{3076E9C3-26AA-554A-BBE8-C679A4704767}"/>
          </ac:spMkLst>
        </pc:spChg>
        <pc:spChg chg="mod">
          <ac:chgData name="Cai Muzhen" userId="S::t0926007@u.nus.edu::9bfdf61c-5f8b-4bcc-afcf-c1e389bab90d" providerId="AD" clId="Web-{4BF99FE5-F65B-63DC-BA46-E08093C24E25}" dt="2022-07-27T02:12:09.099" v="93" actId="20577"/>
          <ac:spMkLst>
            <pc:docMk/>
            <pc:sldMk cId="1277572398" sldId="278"/>
            <ac:spMk id="7" creationId="{00000000-0000-0000-0000-000000000000}"/>
          </ac:spMkLst>
        </pc:spChg>
      </pc:sldChg>
      <pc:sldChg chg="addSp delSp modSp add replId">
        <pc:chgData name="Cai Muzhen" userId="S::t0926007@u.nus.edu::9bfdf61c-5f8b-4bcc-afcf-c1e389bab90d" providerId="AD" clId="Web-{4BF99FE5-F65B-63DC-BA46-E08093C24E25}" dt="2022-07-27T02:14:56.745" v="96" actId="1076"/>
        <pc:sldMkLst>
          <pc:docMk/>
          <pc:sldMk cId="997565237" sldId="279"/>
        </pc:sldMkLst>
        <pc:spChg chg="mod">
          <ac:chgData name="Cai Muzhen" userId="S::t0926007@u.nus.edu::9bfdf61c-5f8b-4bcc-afcf-c1e389bab90d" providerId="AD" clId="Web-{4BF99FE5-F65B-63DC-BA46-E08093C24E25}" dt="2022-07-27T02:02:13.924" v="15" actId="20577"/>
          <ac:spMkLst>
            <pc:docMk/>
            <pc:sldMk cId="997565237" sldId="279"/>
            <ac:spMk id="6" creationId="{00000000-0000-0000-0000-000000000000}"/>
          </ac:spMkLst>
        </pc:spChg>
        <pc:spChg chg="add mod">
          <ac:chgData name="Cai Muzhen" userId="S::t0926007@u.nus.edu::9bfdf61c-5f8b-4bcc-afcf-c1e389bab90d" providerId="AD" clId="Web-{4BF99FE5-F65B-63DC-BA46-E08093C24E25}" dt="2022-07-27T02:14:56.745" v="96" actId="1076"/>
          <ac:spMkLst>
            <pc:docMk/>
            <pc:sldMk cId="997565237" sldId="279"/>
            <ac:spMk id="7" creationId="{F3F60D03-449C-0C30-6FEF-C09944FE7716}"/>
          </ac:spMkLst>
        </pc:spChg>
        <pc:picChg chg="del">
          <ac:chgData name="Cai Muzhen" userId="S::t0926007@u.nus.edu::9bfdf61c-5f8b-4bcc-afcf-c1e389bab90d" providerId="AD" clId="Web-{4BF99FE5-F65B-63DC-BA46-E08093C24E25}" dt="2022-07-27T02:02:05.252" v="5"/>
          <ac:picMkLst>
            <pc:docMk/>
            <pc:sldMk cId="997565237" sldId="279"/>
            <ac:picMk id="2" creationId="{3B0AF9A5-EF6E-5A85-3264-6B5DA4EE4E1E}"/>
          </ac:picMkLst>
        </pc:picChg>
      </pc:sldChg>
    </pc:docChg>
  </pc:docChgLst>
  <pc:docChgLst>
    <pc:chgData name="Zhang Rujia" userId="S::t0926151@u.nus.edu::29cba32b-52d3-40e3-989f-f18c65bed7c4" providerId="AD" clId="Web-{81EAB472-C5C3-FA9F-2FA2-D6052FA90FD4}"/>
    <pc:docChg chg="modSld">
      <pc:chgData name="Zhang Rujia" userId="S::t0926151@u.nus.edu::29cba32b-52d3-40e3-989f-f18c65bed7c4" providerId="AD" clId="Web-{81EAB472-C5C3-FA9F-2FA2-D6052FA90FD4}" dt="2022-07-20T01:55:01.436" v="84" actId="20577"/>
      <pc:docMkLst>
        <pc:docMk/>
      </pc:docMkLst>
      <pc:sldChg chg="delSp modSp">
        <pc:chgData name="Zhang Rujia" userId="S::t0926151@u.nus.edu::29cba32b-52d3-40e3-989f-f18c65bed7c4" providerId="AD" clId="Web-{81EAB472-C5C3-FA9F-2FA2-D6052FA90FD4}" dt="2022-07-20T01:45:43.130" v="1" actId="1076"/>
        <pc:sldMkLst>
          <pc:docMk/>
          <pc:sldMk cId="0" sldId="260"/>
        </pc:sldMkLst>
        <pc:spChg chg="del">
          <ac:chgData name="Zhang Rujia" userId="S::t0926151@u.nus.edu::29cba32b-52d3-40e3-989f-f18c65bed7c4" providerId="AD" clId="Web-{81EAB472-C5C3-FA9F-2FA2-D6052FA90FD4}" dt="2022-07-20T01:45:39.536" v="0"/>
          <ac:spMkLst>
            <pc:docMk/>
            <pc:sldMk cId="0" sldId="260"/>
            <ac:spMk id="17" creationId="{00000000-0000-0000-0000-000000000000}"/>
          </ac:spMkLst>
        </pc:spChg>
        <pc:picChg chg="mod">
          <ac:chgData name="Zhang Rujia" userId="S::t0926151@u.nus.edu::29cba32b-52d3-40e3-989f-f18c65bed7c4" providerId="AD" clId="Web-{81EAB472-C5C3-FA9F-2FA2-D6052FA90FD4}" dt="2022-07-20T01:45:43.130" v="1" actId="1076"/>
          <ac:picMkLst>
            <pc:docMk/>
            <pc:sldMk cId="0" sldId="260"/>
            <ac:picMk id="2" creationId="{E1BDE134-8FB1-8A46-66D2-51B48C19F1B2}"/>
          </ac:picMkLst>
        </pc:picChg>
      </pc:sldChg>
      <pc:sldChg chg="modSp">
        <pc:chgData name="Zhang Rujia" userId="S::t0926151@u.nus.edu::29cba32b-52d3-40e3-989f-f18c65bed7c4" providerId="AD" clId="Web-{81EAB472-C5C3-FA9F-2FA2-D6052FA90FD4}" dt="2022-07-20T01:54:05.545" v="76" actId="20577"/>
        <pc:sldMkLst>
          <pc:docMk/>
          <pc:sldMk cId="0" sldId="262"/>
        </pc:sldMkLst>
        <pc:spChg chg="mod">
          <ac:chgData name="Zhang Rujia" userId="S::t0926151@u.nus.edu::29cba32b-52d3-40e3-989f-f18c65bed7c4" providerId="AD" clId="Web-{81EAB472-C5C3-FA9F-2FA2-D6052FA90FD4}" dt="2022-07-20T01:54:05.545" v="76" actId="20577"/>
          <ac:spMkLst>
            <pc:docMk/>
            <pc:sldMk cId="0" sldId="262"/>
            <ac:spMk id="7" creationId="{00000000-0000-0000-0000-000000000000}"/>
          </ac:spMkLst>
        </pc:spChg>
      </pc:sldChg>
      <pc:sldChg chg="modSp">
        <pc:chgData name="Zhang Rujia" userId="S::t0926151@u.nus.edu::29cba32b-52d3-40e3-989f-f18c65bed7c4" providerId="AD" clId="Web-{81EAB472-C5C3-FA9F-2FA2-D6052FA90FD4}" dt="2022-07-20T01:55:01.436" v="84" actId="20577"/>
        <pc:sldMkLst>
          <pc:docMk/>
          <pc:sldMk cId="3704128681" sldId="269"/>
        </pc:sldMkLst>
        <pc:spChg chg="mod">
          <ac:chgData name="Zhang Rujia" userId="S::t0926151@u.nus.edu::29cba32b-52d3-40e3-989f-f18c65bed7c4" providerId="AD" clId="Web-{81EAB472-C5C3-FA9F-2FA2-D6052FA90FD4}" dt="2022-07-20T01:55:01.436" v="84" actId="20577"/>
          <ac:spMkLst>
            <pc:docMk/>
            <pc:sldMk cId="3704128681" sldId="269"/>
            <ac:spMk id="17" creationId="{00000000-0000-0000-0000-000000000000}"/>
          </ac:spMkLst>
        </pc:spChg>
      </pc:sldChg>
    </pc:docChg>
  </pc:docChgLst>
  <pc:docChgLst>
    <pc:chgData name="Cai Muzhen" userId="S::t0926007@u.nus.edu::9bfdf61c-5f8b-4bcc-afcf-c1e389bab90d" providerId="AD" clId="Web-{7B8849F4-C490-1D60-EE97-35F6B84BF0B1}"/>
    <pc:docChg chg="modSld">
      <pc:chgData name="Cai Muzhen" userId="S::t0926007@u.nus.edu::9bfdf61c-5f8b-4bcc-afcf-c1e389bab90d" providerId="AD" clId="Web-{7B8849F4-C490-1D60-EE97-35F6B84BF0B1}" dt="2022-07-20T01:55:16.418" v="118"/>
      <pc:docMkLst>
        <pc:docMk/>
      </pc:docMkLst>
      <pc:sldChg chg="delSp modSp">
        <pc:chgData name="Cai Muzhen" userId="S::t0926007@u.nus.edu::9bfdf61c-5f8b-4bcc-afcf-c1e389bab90d" providerId="AD" clId="Web-{7B8849F4-C490-1D60-EE97-35F6B84BF0B1}" dt="2022-07-20T01:45:46.875" v="69" actId="1076"/>
        <pc:sldMkLst>
          <pc:docMk/>
          <pc:sldMk cId="0" sldId="257"/>
        </pc:sldMkLst>
        <pc:spChg chg="mod">
          <ac:chgData name="Cai Muzhen" userId="S::t0926007@u.nus.edu::9bfdf61c-5f8b-4bcc-afcf-c1e389bab90d" providerId="AD" clId="Web-{7B8849F4-C490-1D60-EE97-35F6B84BF0B1}" dt="2022-07-20T01:45:46.764" v="62" actId="1076"/>
          <ac:spMkLst>
            <pc:docMk/>
            <pc:sldMk cId="0" sldId="257"/>
            <ac:spMk id="21" creationId="{00000000-0000-0000-0000-000000000000}"/>
          </ac:spMkLst>
        </pc:spChg>
        <pc:spChg chg="mod">
          <ac:chgData name="Cai Muzhen" userId="S::t0926007@u.nus.edu::9bfdf61c-5f8b-4bcc-afcf-c1e389bab90d" providerId="AD" clId="Web-{7B8849F4-C490-1D60-EE97-35F6B84BF0B1}" dt="2022-07-20T01:45:46.780" v="63" actId="1076"/>
          <ac:spMkLst>
            <pc:docMk/>
            <pc:sldMk cId="0" sldId="257"/>
            <ac:spMk id="23" creationId="{00000000-0000-0000-0000-000000000000}"/>
          </ac:spMkLst>
        </pc:spChg>
        <pc:spChg chg="del">
          <ac:chgData name="Cai Muzhen" userId="S::t0926007@u.nus.edu::9bfdf61c-5f8b-4bcc-afcf-c1e389bab90d" providerId="AD" clId="Web-{7B8849F4-C490-1D60-EE97-35F6B84BF0B1}" dt="2022-07-20T01:45:15.826" v="50"/>
          <ac:spMkLst>
            <pc:docMk/>
            <pc:sldMk cId="0" sldId="257"/>
            <ac:spMk id="26" creationId="{00000000-0000-0000-0000-000000000000}"/>
          </ac:spMkLst>
        </pc:spChg>
        <pc:spChg chg="mod">
          <ac:chgData name="Cai Muzhen" userId="S::t0926007@u.nus.edu::9bfdf61c-5f8b-4bcc-afcf-c1e389bab90d" providerId="AD" clId="Web-{7B8849F4-C490-1D60-EE97-35F6B84BF0B1}" dt="2022-07-20T01:45:46.875" v="68" actId="1076"/>
          <ac:spMkLst>
            <pc:docMk/>
            <pc:sldMk cId="0" sldId="257"/>
            <ac:spMk id="33" creationId="{00000000-0000-0000-0000-000000000000}"/>
          </ac:spMkLst>
        </pc:spChg>
        <pc:spChg chg="mod">
          <ac:chgData name="Cai Muzhen" userId="S::t0926007@u.nus.edu::9bfdf61c-5f8b-4bcc-afcf-c1e389bab90d" providerId="AD" clId="Web-{7B8849F4-C490-1D60-EE97-35F6B84BF0B1}" dt="2022-07-20T01:45:46.875" v="69" actId="1076"/>
          <ac:spMkLst>
            <pc:docMk/>
            <pc:sldMk cId="0" sldId="257"/>
            <ac:spMk id="34" creationId="{00000000-0000-0000-0000-000000000000}"/>
          </ac:spMkLst>
        </pc:spChg>
        <pc:spChg chg="del">
          <ac:chgData name="Cai Muzhen" userId="S::t0926007@u.nus.edu::9bfdf61c-5f8b-4bcc-afcf-c1e389bab90d" providerId="AD" clId="Web-{7B8849F4-C490-1D60-EE97-35F6B84BF0B1}" dt="2022-07-20T01:45:15.826" v="49"/>
          <ac:spMkLst>
            <pc:docMk/>
            <pc:sldMk cId="0" sldId="257"/>
            <ac:spMk id="35" creationId="{00000000-0000-0000-0000-000000000000}"/>
          </ac:spMkLst>
        </pc:spChg>
        <pc:spChg chg="mod">
          <ac:chgData name="Cai Muzhen" userId="S::t0926007@u.nus.edu::9bfdf61c-5f8b-4bcc-afcf-c1e389bab90d" providerId="AD" clId="Web-{7B8849F4-C490-1D60-EE97-35F6B84BF0B1}" dt="2022-07-20T01:45:46.811" v="65" actId="1076"/>
          <ac:spMkLst>
            <pc:docMk/>
            <pc:sldMk cId="0" sldId="257"/>
            <ac:spMk id="40" creationId="{00000000-0000-0000-0000-000000000000}"/>
          </ac:spMkLst>
        </pc:spChg>
        <pc:spChg chg="mod">
          <ac:chgData name="Cai Muzhen" userId="S::t0926007@u.nus.edu::9bfdf61c-5f8b-4bcc-afcf-c1e389bab90d" providerId="AD" clId="Web-{7B8849F4-C490-1D60-EE97-35F6B84BF0B1}" dt="2022-07-20T01:45:46.827" v="66" actId="1076"/>
          <ac:spMkLst>
            <pc:docMk/>
            <pc:sldMk cId="0" sldId="257"/>
            <ac:spMk id="41" creationId="{00000000-0000-0000-0000-000000000000}"/>
          </ac:spMkLst>
        </pc:spChg>
        <pc:picChg chg="mod">
          <ac:chgData name="Cai Muzhen" userId="S::t0926007@u.nus.edu::9bfdf61c-5f8b-4bcc-afcf-c1e389bab90d" providerId="AD" clId="Web-{7B8849F4-C490-1D60-EE97-35F6B84BF0B1}" dt="2022-07-20T01:45:46.764" v="61" actId="1076"/>
          <ac:picMkLst>
            <pc:docMk/>
            <pc:sldMk cId="0" sldId="257"/>
            <ac:picMk id="18" creationId="{00000000-0000-0000-0000-000000000000}"/>
          </ac:picMkLst>
        </pc:picChg>
        <pc:picChg chg="del">
          <ac:chgData name="Cai Muzhen" userId="S::t0926007@u.nus.edu::9bfdf61c-5f8b-4bcc-afcf-c1e389bab90d" providerId="AD" clId="Web-{7B8849F4-C490-1D60-EE97-35F6B84BF0B1}" dt="2022-07-20T01:45:15.826" v="51"/>
          <ac:picMkLst>
            <pc:docMk/>
            <pc:sldMk cId="0" sldId="257"/>
            <ac:picMk id="19" creationId="{00000000-0000-0000-0000-000000000000}"/>
          </ac:picMkLst>
        </pc:picChg>
        <pc:picChg chg="mod">
          <ac:chgData name="Cai Muzhen" userId="S::t0926007@u.nus.edu::9bfdf61c-5f8b-4bcc-afcf-c1e389bab90d" providerId="AD" clId="Web-{7B8849F4-C490-1D60-EE97-35F6B84BF0B1}" dt="2022-07-20T01:45:46.858" v="67" actId="1076"/>
          <ac:picMkLst>
            <pc:docMk/>
            <pc:sldMk cId="0" sldId="257"/>
            <ac:picMk id="20" creationId="{00000000-0000-0000-0000-000000000000}"/>
          </ac:picMkLst>
        </pc:picChg>
        <pc:picChg chg="mod">
          <ac:chgData name="Cai Muzhen" userId="S::t0926007@u.nus.edu::9bfdf61c-5f8b-4bcc-afcf-c1e389bab90d" providerId="AD" clId="Web-{7B8849F4-C490-1D60-EE97-35F6B84BF0B1}" dt="2022-07-20T01:45:46.811" v="64" actId="1076"/>
          <ac:picMkLst>
            <pc:docMk/>
            <pc:sldMk cId="0" sldId="257"/>
            <ac:picMk id="39" creationId="{00000000-0000-0000-0000-000000000000}"/>
          </ac:picMkLst>
        </pc:picChg>
      </pc:sldChg>
      <pc:sldChg chg="modSp">
        <pc:chgData name="Cai Muzhen" userId="S::t0926007@u.nus.edu::9bfdf61c-5f8b-4bcc-afcf-c1e389bab90d" providerId="AD" clId="Web-{7B8849F4-C490-1D60-EE97-35F6B84BF0B1}" dt="2022-07-20T01:54:32.933" v="111" actId="20577"/>
        <pc:sldMkLst>
          <pc:docMk/>
          <pc:sldMk cId="0" sldId="262"/>
        </pc:sldMkLst>
        <pc:spChg chg="mod">
          <ac:chgData name="Cai Muzhen" userId="S::t0926007@u.nus.edu::9bfdf61c-5f8b-4bcc-afcf-c1e389bab90d" providerId="AD" clId="Web-{7B8849F4-C490-1D60-EE97-35F6B84BF0B1}" dt="2022-07-20T01:54:32.933" v="111" actId="20577"/>
          <ac:spMkLst>
            <pc:docMk/>
            <pc:sldMk cId="0" sldId="262"/>
            <ac:spMk id="7" creationId="{00000000-0000-0000-0000-000000000000}"/>
          </ac:spMkLst>
        </pc:spChg>
      </pc:sldChg>
      <pc:sldChg chg="modSp">
        <pc:chgData name="Cai Muzhen" userId="S::t0926007@u.nus.edu::9bfdf61c-5f8b-4bcc-afcf-c1e389bab90d" providerId="AD" clId="Web-{7B8849F4-C490-1D60-EE97-35F6B84BF0B1}" dt="2022-07-20T01:55:16.418" v="118"/>
        <pc:sldMkLst>
          <pc:docMk/>
          <pc:sldMk cId="0" sldId="265"/>
        </pc:sldMkLst>
        <pc:spChg chg="mod">
          <ac:chgData name="Cai Muzhen" userId="S::t0926007@u.nus.edu::9bfdf61c-5f8b-4bcc-afcf-c1e389bab90d" providerId="AD" clId="Web-{7B8849F4-C490-1D60-EE97-35F6B84BF0B1}" dt="2022-07-20T01:55:16.418" v="118"/>
          <ac:spMkLst>
            <pc:docMk/>
            <pc:sldMk cId="0" sldId="265"/>
            <ac:spMk id="3" creationId="{62DBB53B-FF5A-F655-D830-471A0958C75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C4B4520-D925-4996-BEF5-CFEB5CDB4C4E}" type="datetimeFigureOut">
              <a:rPr lang="en-US"/>
              <a:t>7/26/2022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674BD5-0C73-4FFC-B7E5-6CD3214F102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AC6B38-36E6-4D96-8C28-C0E4F08530B4}" type="datetimeFigureOut">
              <a:rPr lang="en-US"/>
              <a:t>7/26/2022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3106C97-7942-4A8D-A575-888112F17E3B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750C18C-7A26-410F-BA72-ACF1E54D0E1C}" type="datetimeFigureOut">
              <a:rPr lang="en-US"/>
              <a:t>7/26/2022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E0AE687-396D-471F-8387-D3D9F97D7BC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8EFE59B-149B-403D-9D0A-181A883B771A}" type="datetimeFigureOut">
              <a:rPr lang="en-US"/>
              <a:t>7/26/2022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7CF46A3-EE25-4EAF-89B0-D3C6F04BFD7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FEC6329-82D8-4BB8-943F-072E2ACE2EE7}" type="datetimeFigureOut">
              <a:rPr lang="en-US"/>
              <a:t>7/26/2022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6A9BDF5-A9A5-4D2F-9979-3A0FF7AB37BC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6AE0C76-9B29-4682-8E7B-04DB9626558F}" type="datetimeFigureOut">
              <a:rPr lang="en-US"/>
              <a:t>7/26/2022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ECC5A4-723B-4AB3-A21F-25753367F9F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9C0BC4D-8F4A-4528-945B-377890C33419}" type="datetimeFigureOut">
              <a:rPr lang="en-US"/>
              <a:t>7/26/2022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DCB9BA1-7778-4A42-BF40-6DDCA6DADFA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1B8629D-17B9-433E-A300-6F866E5CFA65}" type="datetimeFigureOut">
              <a:rPr lang="en-US"/>
              <a:t>7/26/2022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19FCF4-D11D-45BC-BAF2-3445AC3115A0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3AB41CE-8489-42A8-A00D-45A1BF4D4F9C}" type="datetimeFigureOut">
              <a:rPr lang="en-US"/>
              <a:t>7/26/2022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26E6214-EC06-4A20-AE23-9AA4FD3F709B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C74F99F-064A-4275-BC6E-EDF3979A00AB}" type="datetimeFigureOut">
              <a:rPr lang="en-US"/>
              <a:t>7/26/2022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A2329BB-2C4E-4520-A747-3BC95630C50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E6427-6169-473A-9C21-BC579B7253CE}" type="datetimeFigureOut">
              <a:rPr lang="en-US"/>
              <a:t>7/26/2022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25515-76B0-4CEE-9D89-469810D84A94}" type="slidenum">
              <a:rPr lang="en-US" altLang="zh-CN"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engXian Light"/>
          <a:ea typeface="DengXian Light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DengXian"/>
          <a:ea typeface="DengXian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DengXian"/>
          <a:ea typeface="DengXian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DengXian"/>
          <a:ea typeface="DengXian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DengXian"/>
          <a:ea typeface="DengXian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DengXian"/>
          <a:ea typeface="DengXian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DengXian"/>
          <a:ea typeface="DengXian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DengXian"/>
          <a:ea typeface="DengXian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DengXian"/>
          <a:ea typeface="DengXian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DengXian"/>
          <a:ea typeface="DengXian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DengXian"/>
          <a:ea typeface="DengXian"/>
        </a:defRPr>
      </a:lvl1pPr>
      <a:lvl2pPr marL="457200" lvl="1" algn="l" defTabSz="914400">
        <a:defRPr sz="1800" kern="1200">
          <a:solidFill>
            <a:schemeClr val="tx1"/>
          </a:solidFill>
          <a:latin typeface="DengXian"/>
          <a:ea typeface="DengXian"/>
        </a:defRPr>
      </a:lvl2pPr>
      <a:lvl3pPr marL="914400" lvl="2" algn="l" defTabSz="914400">
        <a:defRPr sz="1800" kern="1200">
          <a:solidFill>
            <a:schemeClr val="tx1"/>
          </a:solidFill>
          <a:latin typeface="DengXian"/>
          <a:ea typeface="DengXian"/>
        </a:defRPr>
      </a:lvl3pPr>
      <a:lvl4pPr marL="1371600" lvl="3" algn="l" defTabSz="914400">
        <a:defRPr sz="1800" kern="1200">
          <a:solidFill>
            <a:schemeClr val="tx1"/>
          </a:solidFill>
          <a:latin typeface="DengXian"/>
          <a:ea typeface="DengXian"/>
        </a:defRPr>
      </a:lvl4pPr>
      <a:lvl5pPr marL="1828800" lvl="4" algn="l" defTabSz="914400">
        <a:defRPr sz="1800" kern="1200">
          <a:solidFill>
            <a:schemeClr val="tx1"/>
          </a:solidFill>
          <a:latin typeface="DengXian"/>
          <a:ea typeface="DengXian"/>
        </a:defRPr>
      </a:lvl5pPr>
      <a:lvl6pPr marL="2286000" lvl="5" algn="l" defTabSz="914400">
        <a:defRPr sz="1800" kern="1200">
          <a:solidFill>
            <a:schemeClr val="tx1"/>
          </a:solidFill>
          <a:latin typeface="DengXian"/>
          <a:ea typeface="DengXian"/>
        </a:defRPr>
      </a:lvl6pPr>
      <a:lvl7pPr marL="2743200" lvl="6" algn="l" defTabSz="914400">
        <a:defRPr sz="1800" kern="1200">
          <a:solidFill>
            <a:schemeClr val="tx1"/>
          </a:solidFill>
          <a:latin typeface="DengXian"/>
          <a:ea typeface="DengXian"/>
        </a:defRPr>
      </a:lvl7pPr>
      <a:lvl8pPr marL="3200400" lvl="7" algn="l" defTabSz="914400">
        <a:defRPr sz="1800" kern="1200">
          <a:solidFill>
            <a:schemeClr val="tx1"/>
          </a:solidFill>
          <a:latin typeface="DengXian"/>
          <a:ea typeface="DengXian"/>
        </a:defRPr>
      </a:lvl8pPr>
      <a:lvl9pPr marL="3657600" lvl="8" algn="l" defTabSz="914400">
        <a:defRPr sz="1800" kern="1200">
          <a:solidFill>
            <a:schemeClr val="tx1"/>
          </a:solidFill>
          <a:latin typeface="DengXian"/>
          <a:ea typeface="DengXi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133725" y="2405239"/>
            <a:ext cx="5924550" cy="1435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8800">
                <a:solidFill>
                  <a:srgbClr val="FFFFFF"/>
                </a:solidFill>
                <a:latin typeface="Times New Roman"/>
                <a:ea typeface="黑体"/>
              </a:rPr>
              <a:t>T</a:t>
            </a:r>
            <a:r>
              <a:rPr lang="en-US" sz="8800" b="0" i="0" strike="noStrike" spc="0">
                <a:solidFill>
                  <a:srgbClr val="FFFFFF"/>
                </a:solidFill>
                <a:latin typeface="Times New Roman"/>
                <a:ea typeface="黑体"/>
              </a:rPr>
              <a:t>urret Agent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9784" y="344774"/>
            <a:ext cx="39424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zcool-gdh"/>
                <a:ea typeface="zcool-gdh"/>
              </a:rPr>
              <a:t>FUTURE IS COMING</a:t>
            </a:r>
            <a:endParaRPr lang="zh-CN" sz="2000">
              <a:solidFill>
                <a:schemeClr val="bg1"/>
              </a:solidFill>
              <a:latin typeface="zcool-gdh"/>
              <a:ea typeface="zcool-gdh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28617" y="6105144"/>
            <a:ext cx="223520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lvl1pPr lvl="0">
              <a:defRPr sz="2000">
                <a:solidFill>
                  <a:schemeClr val="bg1"/>
                </a:solidFill>
                <a:latin typeface="zcool-gdh"/>
                <a:ea typeface="zcool-gdh"/>
              </a:defRPr>
            </a:lvl1pPr>
          </a:lstStyle>
          <a:p>
            <a:pPr lvl="0"/>
            <a:r>
              <a:rPr lang="en-US"/>
              <a:t>2022/07/27</a:t>
            </a:r>
          </a:p>
        </p:txBody>
      </p:sp>
      <p:sp>
        <p:nvSpPr>
          <p:cNvPr id="5" name="矩形 4"/>
          <p:cNvSpPr/>
          <p:nvPr/>
        </p:nvSpPr>
        <p:spPr>
          <a:xfrm>
            <a:off x="10343213" y="344774"/>
            <a:ext cx="502171" cy="502171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38028" y="4018697"/>
            <a:ext cx="2895600" cy="81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/>
                <a:ea typeface="微软雅黑"/>
              </a:rPr>
              <a:t>Team </a:t>
            </a:r>
            <a:r>
              <a:rPr lang="en-US" sz="2400" b="0" i="0" strike="noStrike" spc="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/>
                <a:ea typeface="微软雅黑"/>
              </a:rPr>
              <a:t>DeadlineWarriors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680104" y="2632138"/>
            <a:ext cx="6737350" cy="1454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>
                <a:solidFill>
                  <a:srgbClr val="FFFFFF"/>
                </a:solidFill>
                <a:latin typeface="zcool-gdh"/>
                <a:ea typeface="zcool-gdh"/>
              </a:rPr>
              <a:t>Thank you for your watching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9784" y="344774"/>
            <a:ext cx="39424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zcool-gdh"/>
                <a:ea typeface="zcool-gdh"/>
              </a:rPr>
              <a:t>FUTURE IS COMING</a:t>
            </a:r>
            <a:endParaRPr lang="zh-CN" sz="2000">
              <a:solidFill>
                <a:schemeClr val="bg1"/>
              </a:solidFill>
              <a:latin typeface="zcool-gdh"/>
              <a:ea typeface="zcool-gdh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28617" y="6105144"/>
            <a:ext cx="22335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>
              <a:defRPr sz="2000">
                <a:solidFill>
                  <a:schemeClr val="bg1"/>
                </a:solidFill>
                <a:latin typeface="zcool-gdh"/>
                <a:ea typeface="zcool-gdh"/>
              </a:defRPr>
            </a:lvl1pPr>
          </a:lstStyle>
          <a:p>
            <a:r>
              <a:rPr lang="en-US"/>
              <a:t>///DOCER///</a:t>
            </a:r>
            <a:endParaRPr lang="zh-CN"/>
          </a:p>
        </p:txBody>
      </p:sp>
      <p:sp>
        <p:nvSpPr>
          <p:cNvPr id="5" name="矩形 4"/>
          <p:cNvSpPr/>
          <p:nvPr/>
        </p:nvSpPr>
        <p:spPr>
          <a:xfrm>
            <a:off x="10343213" y="344774"/>
            <a:ext cx="502171" cy="502171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6" name="文本框 6"/>
          <p:cNvSpPr txBox="1"/>
          <p:nvPr/>
        </p:nvSpPr>
        <p:spPr>
          <a:xfrm>
            <a:off x="3838028" y="4018697"/>
            <a:ext cx="2895600" cy="81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/>
                <a:ea typeface="微软雅黑"/>
              </a:rPr>
              <a:t>Team </a:t>
            </a:r>
            <a:r>
              <a:rPr lang="en-US" sz="2400" b="0" i="0" strike="noStrike" spc="0" err="1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/>
                <a:ea typeface="微软雅黑"/>
              </a:rPr>
              <a:t>DeadlineWarrior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/>
        </p:blipFill>
        <p:spPr>
          <a:xfrm flipV="1">
            <a:off x="787401" y="2158999"/>
            <a:ext cx="3429000" cy="235373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39484" y="1944896"/>
            <a:ext cx="880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r>
              <a:rPr lang="en-US" sz="3600">
                <a:effectLst>
                  <a:outerShdw blurRad="38100" dist="101600" dir="2700000" algn="tl" rotWithShape="0">
                    <a:srgbClr val="FC5AFD"/>
                  </a:outerShdw>
                </a:effectLst>
              </a:rPr>
              <a:t>01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238251" y="3105032"/>
            <a:ext cx="2527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dist">
              <a:defRPr sz="24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/>
                <a:ea typeface="微软雅黑"/>
              </a:defRPr>
            </a:lvl1pPr>
          </a:lstStyle>
          <a:p>
            <a:pPr algn="ctr"/>
            <a:r>
              <a:rPr lang="en-US" altLang="zh-CN"/>
              <a:t>Feedback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/>
        </p:blipFill>
        <p:spPr>
          <a:xfrm flipH="1">
            <a:off x="0" y="0"/>
            <a:ext cx="12189833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16535" y="396959"/>
            <a:ext cx="670560" cy="64833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424970" y="459516"/>
            <a:ext cx="1566006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lvl="0"/>
            <a:r>
              <a:rPr lang="en-US" sz="2800">
                <a:solidFill>
                  <a:srgbClr val="FFFFFF"/>
                </a:solidFill>
                <a:latin typeface="zcool-gdh"/>
              </a:rPr>
              <a:t>Feedback</a:t>
            </a:r>
            <a:endParaRPr lang="en-US"/>
          </a:p>
        </p:txBody>
      </p:sp>
      <p:sp>
        <p:nvSpPr>
          <p:cNvPr id="17" name="文本框 16"/>
          <p:cNvSpPr txBox="1"/>
          <p:nvPr/>
        </p:nvSpPr>
        <p:spPr>
          <a:xfrm>
            <a:off x="675912" y="2071027"/>
            <a:ext cx="10924036" cy="2772554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marL="571500" indent="-571500" algn="l">
              <a:spcAft>
                <a:spcPts val="100"/>
              </a:spcAft>
              <a:buFont typeface="Arial"/>
              <a:buChar char="•"/>
            </a:pPr>
            <a:r>
              <a:rPr lang="en-US" sz="3600">
                <a:solidFill>
                  <a:srgbClr val="FF0000"/>
                </a:solidFill>
              </a:rPr>
              <a:t>Bug:</a:t>
            </a:r>
            <a:r>
              <a:rPr lang="en-US" sz="3600"/>
              <a:t> </a:t>
            </a:r>
          </a:p>
          <a:p>
            <a:pPr marL="1028700" lvl="1" indent="-571500">
              <a:spcAft>
                <a:spcPts val="100"/>
              </a:spcAft>
              <a:buFont typeface="Arial"/>
              <a:buChar char="•"/>
            </a:pPr>
            <a:r>
              <a:rPr lang="en-US" altLang="zh-CN" sz="24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/>
                <a:ea typeface="微软雅黑"/>
              </a:rPr>
              <a:t>No severe bugs in beta</a:t>
            </a:r>
            <a:endParaRPr lang="en-US" sz="2400">
              <a:solidFill>
                <a:srgbClr val="48F9FF"/>
              </a:solidFill>
              <a:effectLst>
                <a:outerShdw dist="101600" dir="2700000" algn="tl" rotWithShape="0">
                  <a:srgbClr val="FF0000">
                    <a:alpha val="49000"/>
                  </a:srgbClr>
                </a:outerShdw>
              </a:effectLst>
              <a:latin typeface="微软雅黑"/>
              <a:ea typeface="微软雅黑"/>
            </a:endParaRPr>
          </a:p>
          <a:p>
            <a:pPr marL="571500" indent="-571500" algn="l">
              <a:spcAft>
                <a:spcPts val="100"/>
              </a:spcAft>
              <a:buFont typeface="Arial"/>
              <a:buChar char="•"/>
            </a:pPr>
            <a:r>
              <a:rPr lang="en-US" altLang="zh-CN" sz="3600">
                <a:solidFill>
                  <a:srgbClr val="FF0000"/>
                </a:solidFill>
              </a:rPr>
              <a:t>Issues:</a:t>
            </a:r>
          </a:p>
          <a:p>
            <a:pPr marL="1028700" lvl="1" indent="-571500">
              <a:spcAft>
                <a:spcPts val="100"/>
              </a:spcAft>
              <a:buFont typeface="Arial"/>
              <a:buChar char="•"/>
            </a:pPr>
            <a:r>
              <a:rPr lang="en-US" altLang="zh-CN" sz="24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/>
                <a:ea typeface="微软雅黑"/>
              </a:rPr>
              <a:t>Weapons imbalance</a:t>
            </a:r>
          </a:p>
          <a:p>
            <a:pPr marL="1028700" lvl="1" indent="-571500">
              <a:spcAft>
                <a:spcPts val="100"/>
              </a:spcAft>
              <a:buFont typeface="Arial"/>
              <a:buChar char="•"/>
            </a:pPr>
            <a:r>
              <a:rPr lang="en-US" altLang="zh-CN" sz="24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/>
                <a:ea typeface="微软雅黑"/>
              </a:rPr>
              <a:t>Keep shooting a static boss for a long time is boring</a:t>
            </a:r>
          </a:p>
          <a:p>
            <a:pPr marL="1028700" lvl="1" indent="-571500">
              <a:spcAft>
                <a:spcPts val="100"/>
              </a:spcAft>
              <a:buFont typeface="Arial"/>
              <a:buChar char="•"/>
            </a:pPr>
            <a:r>
              <a:rPr lang="en-US" altLang="zh-CN" sz="24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/>
                <a:ea typeface="微软雅黑"/>
              </a:rPr>
              <a:t>Level 2 is too difficult</a:t>
            </a:r>
          </a:p>
        </p:txBody>
      </p:sp>
    </p:spTree>
    <p:extLst>
      <p:ext uri="{BB962C8B-B14F-4D97-AF65-F5344CB8AC3E}">
        <p14:creationId xmlns:p14="http://schemas.microsoft.com/office/powerpoint/2010/main" val="3704128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/>
        </p:blipFill>
        <p:spPr>
          <a:xfrm flipV="1">
            <a:off x="770467" y="2175932"/>
            <a:ext cx="3429000" cy="23537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07554" y="3079830"/>
            <a:ext cx="242570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r>
              <a:rPr lang="en-US" altLang="zh-CN" sz="2400"/>
              <a:t>Improvement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07554" y="1961829"/>
            <a:ext cx="880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r>
              <a:rPr lang="en-US" sz="3600"/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0" y="0"/>
            <a:ext cx="12192000" cy="6857531"/>
          </a:xfrm>
          <a:prstGeom prst="rect">
            <a:avLst/>
          </a:prstGeom>
        </p:spPr>
      </p:pic>
      <p:pic>
        <p:nvPicPr>
          <p:cNvPr id="5" name="图片 1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16535" y="396959"/>
            <a:ext cx="670560" cy="648335"/>
          </a:xfrm>
          <a:prstGeom prst="rect">
            <a:avLst/>
          </a:prstGeom>
        </p:spPr>
      </p:pic>
      <p:sp>
        <p:nvSpPr>
          <p:cNvPr id="6" name="矩形 20"/>
          <p:cNvSpPr/>
          <p:nvPr/>
        </p:nvSpPr>
        <p:spPr>
          <a:xfrm>
            <a:off x="1424970" y="459516"/>
            <a:ext cx="4354130" cy="520700"/>
          </a:xfrm>
          <a:prstGeom prst="rect">
            <a:avLst/>
          </a:prstGeom>
          <a:noFill/>
        </p:spPr>
        <p:txBody>
          <a:bodyPr wrap="square" lIns="91440" tIns="45720" rIns="91440" bIns="45720" anchor="t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9pPr>
          </a:lstStyle>
          <a:p>
            <a:r>
              <a:rPr lang="en-US" sz="2800" b="0" i="0" strike="noStrike" spc="0">
                <a:solidFill>
                  <a:srgbClr val="FFFF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rPr>
              <a:t>Turrets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1815" y="1267352"/>
            <a:ext cx="9146507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marL="571500" indent="-571500" algn="l">
              <a:spcAft>
                <a:spcPts val="100"/>
              </a:spcAft>
              <a:buFont typeface="Arial"/>
              <a:buChar char="•"/>
            </a:pPr>
            <a:r>
              <a:rPr lang="en-US" altLang="zh-CN" sz="3600">
                <a:solidFill>
                  <a:srgbClr val="FF0000"/>
                </a:solidFill>
              </a:rPr>
              <a:t>All kinds of turrets are available</a:t>
            </a:r>
            <a:r>
              <a:rPr lang="en-US" altLang="zh-CN" sz="3600"/>
              <a:t>: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1B84EA37-C5FD-82C9-9FFA-F0885BB8E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10" y="2493335"/>
            <a:ext cx="10637872" cy="35636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0" y="0"/>
            <a:ext cx="12192000" cy="6857531"/>
          </a:xfrm>
          <a:prstGeom prst="rect">
            <a:avLst/>
          </a:prstGeom>
        </p:spPr>
      </p:pic>
      <p:pic>
        <p:nvPicPr>
          <p:cNvPr id="5" name="图片 1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16535" y="396959"/>
            <a:ext cx="670560" cy="648335"/>
          </a:xfrm>
          <a:prstGeom prst="rect">
            <a:avLst/>
          </a:prstGeom>
        </p:spPr>
      </p:pic>
      <p:sp>
        <p:nvSpPr>
          <p:cNvPr id="6" name="矩形 20"/>
          <p:cNvSpPr/>
          <p:nvPr/>
        </p:nvSpPr>
        <p:spPr>
          <a:xfrm>
            <a:off x="1424970" y="459516"/>
            <a:ext cx="4354130" cy="520700"/>
          </a:xfrm>
          <a:prstGeom prst="rect">
            <a:avLst/>
          </a:prstGeom>
          <a:noFill/>
        </p:spPr>
        <p:txBody>
          <a:bodyPr wrap="square" lIns="91440" tIns="45720" rIns="91440" bIns="45720" anchor="t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9pPr>
          </a:lstStyle>
          <a:p>
            <a:r>
              <a:rPr lang="en-US" sz="2800" b="0" i="0" strike="noStrike" spc="0">
                <a:solidFill>
                  <a:srgbClr val="FFFF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rPr>
              <a:t>Economy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951815" y="1267352"/>
            <a:ext cx="9146507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marL="571500" indent="-571500" algn="l">
              <a:spcAft>
                <a:spcPts val="100"/>
              </a:spcAft>
              <a:buFont typeface="Arial"/>
              <a:buChar char="•"/>
            </a:pPr>
            <a:r>
              <a:rPr lang="en-US" altLang="zh-CN" sz="3600">
                <a:solidFill>
                  <a:srgbClr val="FF0000"/>
                </a:solidFill>
              </a:rPr>
              <a:t>New shop UI and prices are balanced: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1AC005-FE50-4F6B-A2C2-B5124621B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008" y="1913683"/>
            <a:ext cx="8009314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24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0" y="0"/>
            <a:ext cx="12192000" cy="6857531"/>
          </a:xfrm>
          <a:prstGeom prst="rect">
            <a:avLst/>
          </a:prstGeom>
        </p:spPr>
      </p:pic>
      <p:pic>
        <p:nvPicPr>
          <p:cNvPr id="5" name="图片 1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16535" y="396959"/>
            <a:ext cx="670560" cy="648335"/>
          </a:xfrm>
          <a:prstGeom prst="rect">
            <a:avLst/>
          </a:prstGeom>
        </p:spPr>
      </p:pic>
      <p:sp>
        <p:nvSpPr>
          <p:cNvPr id="6" name="矩形 20"/>
          <p:cNvSpPr/>
          <p:nvPr/>
        </p:nvSpPr>
        <p:spPr>
          <a:xfrm>
            <a:off x="1424970" y="459516"/>
            <a:ext cx="4354130" cy="520700"/>
          </a:xfrm>
          <a:prstGeom prst="rect">
            <a:avLst/>
          </a:prstGeom>
          <a:noFill/>
        </p:spPr>
        <p:txBody>
          <a:bodyPr wrap="square" lIns="91440" tIns="45720" rIns="91440" bIns="45720" anchor="t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9pPr>
          </a:lstStyle>
          <a:p>
            <a:r>
              <a:rPr lang="en-US" sz="2800">
                <a:solidFill>
                  <a:srgbClr val="FFFF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rPr>
              <a:t>UI</a:t>
            </a:r>
            <a:endParaRPr lang="en-US" sz="2800" b="0" i="0" strike="noStrike" spc="0">
              <a:solidFill>
                <a:srgbClr val="FFFFFF"/>
              </a:solidFill>
              <a:effectLst>
                <a:outerShdw dist="101600" dir="2700000" algn="tl" rotWithShape="0">
                  <a:srgbClr val="FF0000">
                    <a:alpha val="49000"/>
                  </a:srgbClr>
                </a:outerShdw>
              </a:effectLst>
              <a:latin typeface="zcool-gdh"/>
              <a:ea typeface="zcool-gdh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1152342" y="1457852"/>
            <a:ext cx="489535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marL="571500" indent="-571500" algn="l">
              <a:spcAft>
                <a:spcPts val="100"/>
              </a:spcAft>
              <a:buFont typeface="Arial"/>
              <a:buChar char="•"/>
            </a:pPr>
            <a:r>
              <a:rPr lang="en-US" altLang="zh-CN" sz="3600">
                <a:solidFill>
                  <a:srgbClr val="FF0000"/>
                </a:solidFill>
              </a:rPr>
              <a:t>Upgrades: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F16873-E3C9-43E3-85A3-5B814FC81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979" y="2314735"/>
            <a:ext cx="4576305" cy="2573638"/>
          </a:xfrm>
          <a:prstGeom prst="rect">
            <a:avLst/>
          </a:prstGeom>
        </p:spPr>
      </p:pic>
      <p:sp>
        <p:nvSpPr>
          <p:cNvPr id="3" name="文本框 16">
            <a:extLst>
              <a:ext uri="{FF2B5EF4-FFF2-40B4-BE49-F238E27FC236}">
                <a16:creationId xmlns:a16="http://schemas.microsoft.com/office/drawing/2014/main" id="{3076E9C3-26AA-554A-BBE8-C679A4704767}"/>
              </a:ext>
            </a:extLst>
          </p:cNvPr>
          <p:cNvSpPr txBox="1"/>
          <p:nvPr/>
        </p:nvSpPr>
        <p:spPr>
          <a:xfrm>
            <a:off x="6265763" y="1407720"/>
            <a:ext cx="489535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marL="571500" indent="-571500" algn="l">
              <a:spcAft>
                <a:spcPts val="100"/>
              </a:spcAft>
              <a:buFont typeface="Arial"/>
              <a:buChar char="•"/>
            </a:pPr>
            <a:r>
              <a:rPr lang="en-US" altLang="zh-CN" sz="3600">
                <a:solidFill>
                  <a:srgbClr val="FF0000"/>
                </a:solidFill>
              </a:rPr>
              <a:t>UI: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9E4DE6BE-6C2B-A0E3-0998-60D8A8FD5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632" y="2163679"/>
            <a:ext cx="222947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72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0" y="0"/>
            <a:ext cx="12192000" cy="6857531"/>
          </a:xfrm>
          <a:prstGeom prst="rect">
            <a:avLst/>
          </a:prstGeom>
        </p:spPr>
      </p:pic>
      <p:pic>
        <p:nvPicPr>
          <p:cNvPr id="5" name="图片 1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16535" y="396959"/>
            <a:ext cx="670560" cy="648335"/>
          </a:xfrm>
          <a:prstGeom prst="rect">
            <a:avLst/>
          </a:prstGeom>
        </p:spPr>
      </p:pic>
      <p:sp>
        <p:nvSpPr>
          <p:cNvPr id="6" name="矩形 20"/>
          <p:cNvSpPr/>
          <p:nvPr/>
        </p:nvSpPr>
        <p:spPr>
          <a:xfrm>
            <a:off x="1424970" y="459516"/>
            <a:ext cx="4354130" cy="520700"/>
          </a:xfrm>
          <a:prstGeom prst="rect">
            <a:avLst/>
          </a:prstGeom>
          <a:noFill/>
        </p:spPr>
        <p:txBody>
          <a:bodyPr wrap="square" lIns="91440" tIns="45720" rIns="91440" bIns="45720" anchor="t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9pPr>
          </a:lstStyle>
          <a:p>
            <a:r>
              <a:rPr lang="en-US" sz="2800" b="0" i="0" strike="noStrike" spc="0">
                <a:solidFill>
                  <a:srgbClr val="FFFF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rPr>
              <a:t>Boss fighting:</a:t>
            </a:r>
          </a:p>
        </p:txBody>
      </p:sp>
      <p:pic>
        <p:nvPicPr>
          <p:cNvPr id="2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3B0AF9A5-EF6E-5A85-3264-6B5DA4EE4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986" y="1580038"/>
            <a:ext cx="8510751" cy="456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10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0" y="0"/>
            <a:ext cx="12192000" cy="6857531"/>
          </a:xfrm>
          <a:prstGeom prst="rect">
            <a:avLst/>
          </a:prstGeom>
        </p:spPr>
      </p:pic>
      <p:pic>
        <p:nvPicPr>
          <p:cNvPr id="5" name="图片 1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16535" y="396959"/>
            <a:ext cx="670560" cy="648335"/>
          </a:xfrm>
          <a:prstGeom prst="rect">
            <a:avLst/>
          </a:prstGeom>
        </p:spPr>
      </p:pic>
      <p:sp>
        <p:nvSpPr>
          <p:cNvPr id="6" name="矩形 20"/>
          <p:cNvSpPr/>
          <p:nvPr/>
        </p:nvSpPr>
        <p:spPr>
          <a:xfrm>
            <a:off x="1424970" y="459516"/>
            <a:ext cx="4354130" cy="520700"/>
          </a:xfrm>
          <a:prstGeom prst="rect">
            <a:avLst/>
          </a:prstGeom>
          <a:noFill/>
        </p:spPr>
        <p:txBody>
          <a:bodyPr wrap="square" lIns="91440" tIns="45720" rIns="91440" bIns="45720" anchor="t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DengXian"/>
                <a:ea typeface="DengXian"/>
              </a:defRPr>
            </a:lvl9pPr>
          </a:lstStyle>
          <a:p>
            <a:r>
              <a:rPr lang="en-US" sz="2800">
                <a:solidFill>
                  <a:srgbClr val="FFFF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</a:rPr>
              <a:t>Attention!</a:t>
            </a:r>
            <a:endParaRPr lang="en-US"/>
          </a:p>
        </p:txBody>
      </p:sp>
      <p:sp>
        <p:nvSpPr>
          <p:cNvPr id="7" name="文本框 11">
            <a:extLst>
              <a:ext uri="{FF2B5EF4-FFF2-40B4-BE49-F238E27FC236}">
                <a16:creationId xmlns:a16="http://schemas.microsoft.com/office/drawing/2014/main" id="{F3F60D03-449C-0C30-6FEF-C09944FE7716}"/>
              </a:ext>
            </a:extLst>
          </p:cNvPr>
          <p:cNvSpPr txBox="1"/>
          <p:nvPr/>
        </p:nvSpPr>
        <p:spPr>
          <a:xfrm>
            <a:off x="1628111" y="1864566"/>
            <a:ext cx="9066322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lvl1pPr lvl="0" algn="dist">
              <a:defRPr sz="24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/>
                <a:ea typeface="微软雅黑"/>
              </a:defRPr>
            </a:lvl1pPr>
          </a:lstStyle>
          <a:p>
            <a:pPr algn="ctr"/>
            <a:r>
              <a:rPr lang="en-US" altLang="zh-CN" sz="4800"/>
              <a:t>Remember to use </a:t>
            </a:r>
            <a:r>
              <a:rPr lang="en-US" altLang="zh-CN" sz="4800">
                <a:solidFill>
                  <a:srgbClr val="FF0000"/>
                </a:solidFill>
              </a:rPr>
              <a:t>R/E/F</a:t>
            </a:r>
            <a:r>
              <a:rPr lang="en-US" altLang="zh-CN" sz="480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997565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revision>1</cp:revision>
  <dcterms:modified xsi:type="dcterms:W3CDTF">2022-07-27T02:17:04Z</dcterms:modified>
</cp:coreProperties>
</file>